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73" r:id="rId6"/>
    <p:sldId id="269" r:id="rId7"/>
    <p:sldId id="278" r:id="rId8"/>
    <p:sldId id="341" r:id="rId9"/>
    <p:sldId id="342" r:id="rId10"/>
    <p:sldId id="289" r:id="rId11"/>
    <p:sldId id="277" r:id="rId12"/>
    <p:sldId id="285" r:id="rId13"/>
    <p:sldId id="291" r:id="rId14"/>
    <p:sldId id="344" r:id="rId15"/>
    <p:sldId id="345" r:id="rId16"/>
    <p:sldId id="346" r:id="rId17"/>
    <p:sldId id="339" r:id="rId18"/>
    <p:sldId id="296" r:id="rId19"/>
    <p:sldId id="333" r:id="rId20"/>
    <p:sldId id="297" r:id="rId21"/>
    <p:sldId id="334" r:id="rId22"/>
    <p:sldId id="336" r:id="rId23"/>
    <p:sldId id="347" r:id="rId24"/>
    <p:sldId id="348" r:id="rId25"/>
    <p:sldId id="276" r:id="rId26"/>
    <p:sldId id="343" r:id="rId27"/>
    <p:sldId id="3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Catherine Cushing" initials="VCC" lastIdx="3" clrIdx="0">
    <p:extLst>
      <p:ext uri="{19B8F6BF-5375-455C-9EA6-DF929625EA0E}">
        <p15:presenceInfo xmlns:p15="http://schemas.microsoft.com/office/powerpoint/2012/main" userId="S::vc303054@northhighland.com::2f8ad0e9-6d54-4499-ae65-b71005e46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5965" autoAdjust="0"/>
  </p:normalViewPr>
  <p:slideViewPr>
    <p:cSldViewPr snapToGrid="0">
      <p:cViewPr varScale="1">
        <p:scale>
          <a:sx n="55" d="100"/>
          <a:sy n="55" d="100"/>
        </p:scale>
        <p:origin x="85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6472E-7460-4601-9005-1CB9B481AE30}"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3960C-4D05-41D5-AEB3-CFB3476F4110}" type="slidenum">
              <a:rPr lang="en-US" smtClean="0"/>
              <a:t>‹#›</a:t>
            </a:fld>
            <a:endParaRPr lang="en-US"/>
          </a:p>
        </p:txBody>
      </p:sp>
    </p:spTree>
    <p:extLst>
      <p:ext uri="{BB962C8B-B14F-4D97-AF65-F5344CB8AC3E}">
        <p14:creationId xmlns:p14="http://schemas.microsoft.com/office/powerpoint/2010/main" val="238604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01D3960C-4D05-41D5-AEB3-CFB3476F4110}" type="slidenum">
              <a:rPr lang="en-US" smtClean="0"/>
              <a:t>1</a:t>
            </a:fld>
            <a:endParaRPr lang="en-US"/>
          </a:p>
        </p:txBody>
      </p:sp>
    </p:spTree>
    <p:extLst>
      <p:ext uri="{BB962C8B-B14F-4D97-AF65-F5344CB8AC3E}">
        <p14:creationId xmlns:p14="http://schemas.microsoft.com/office/powerpoint/2010/main" val="156138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Czarina</a:t>
            </a:r>
          </a:p>
        </p:txBody>
      </p:sp>
      <p:sp>
        <p:nvSpPr>
          <p:cNvPr id="4" name="Slide Number Placeholder 3"/>
          <p:cNvSpPr>
            <a:spLocks noGrp="1"/>
          </p:cNvSpPr>
          <p:nvPr>
            <p:ph type="sldNum" sz="quarter" idx="5"/>
          </p:nvPr>
        </p:nvSpPr>
        <p:spPr/>
        <p:txBody>
          <a:bodyPr/>
          <a:lstStyle/>
          <a:p>
            <a:fld id="{01D3960C-4D05-41D5-AEB3-CFB3476F4110}" type="slidenum">
              <a:rPr lang="en-US" smtClean="0"/>
              <a:t>10</a:t>
            </a:fld>
            <a:endParaRPr lang="en-US"/>
          </a:p>
        </p:txBody>
      </p:sp>
    </p:spTree>
    <p:extLst>
      <p:ext uri="{BB962C8B-B14F-4D97-AF65-F5344CB8AC3E}">
        <p14:creationId xmlns:p14="http://schemas.microsoft.com/office/powerpoint/2010/main" val="4731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Czarina</a:t>
            </a:r>
          </a:p>
        </p:txBody>
      </p:sp>
      <p:sp>
        <p:nvSpPr>
          <p:cNvPr id="4" name="Slide Number Placeholder 3"/>
          <p:cNvSpPr>
            <a:spLocks noGrp="1"/>
          </p:cNvSpPr>
          <p:nvPr>
            <p:ph type="sldNum" sz="quarter" idx="5"/>
          </p:nvPr>
        </p:nvSpPr>
        <p:spPr/>
        <p:txBody>
          <a:bodyPr/>
          <a:lstStyle/>
          <a:p>
            <a:fld id="{01D3960C-4D05-41D5-AEB3-CFB3476F4110}" type="slidenum">
              <a:rPr lang="en-US" smtClean="0"/>
              <a:t>11</a:t>
            </a:fld>
            <a:endParaRPr lang="en-US"/>
          </a:p>
        </p:txBody>
      </p:sp>
    </p:spTree>
    <p:extLst>
      <p:ext uri="{BB962C8B-B14F-4D97-AF65-F5344CB8AC3E}">
        <p14:creationId xmlns:p14="http://schemas.microsoft.com/office/powerpoint/2010/main" val="5162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Czarina</a:t>
            </a:r>
          </a:p>
        </p:txBody>
      </p:sp>
      <p:sp>
        <p:nvSpPr>
          <p:cNvPr id="4" name="Slide Number Placeholder 3"/>
          <p:cNvSpPr>
            <a:spLocks noGrp="1"/>
          </p:cNvSpPr>
          <p:nvPr>
            <p:ph type="sldNum" sz="quarter" idx="5"/>
          </p:nvPr>
        </p:nvSpPr>
        <p:spPr/>
        <p:txBody>
          <a:bodyPr/>
          <a:lstStyle/>
          <a:p>
            <a:fld id="{01D3960C-4D05-41D5-AEB3-CFB3476F4110}" type="slidenum">
              <a:rPr lang="en-US" smtClean="0"/>
              <a:t>12</a:t>
            </a:fld>
            <a:endParaRPr lang="en-US"/>
          </a:p>
        </p:txBody>
      </p:sp>
    </p:spTree>
    <p:extLst>
      <p:ext uri="{BB962C8B-B14F-4D97-AF65-F5344CB8AC3E}">
        <p14:creationId xmlns:p14="http://schemas.microsoft.com/office/powerpoint/2010/main" val="148591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Czarina</a:t>
            </a:r>
          </a:p>
        </p:txBody>
      </p:sp>
      <p:sp>
        <p:nvSpPr>
          <p:cNvPr id="4" name="Slide Number Placeholder 3"/>
          <p:cNvSpPr>
            <a:spLocks noGrp="1"/>
          </p:cNvSpPr>
          <p:nvPr>
            <p:ph type="sldNum" sz="quarter" idx="5"/>
          </p:nvPr>
        </p:nvSpPr>
        <p:spPr/>
        <p:txBody>
          <a:bodyPr/>
          <a:lstStyle/>
          <a:p>
            <a:fld id="{01D3960C-4D05-41D5-AEB3-CFB3476F4110}" type="slidenum">
              <a:rPr lang="en-US" smtClean="0"/>
              <a:t>13</a:t>
            </a:fld>
            <a:endParaRPr lang="en-US"/>
          </a:p>
        </p:txBody>
      </p:sp>
    </p:spTree>
    <p:extLst>
      <p:ext uri="{BB962C8B-B14F-4D97-AF65-F5344CB8AC3E}">
        <p14:creationId xmlns:p14="http://schemas.microsoft.com/office/powerpoint/2010/main" val="24295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Peter</a:t>
            </a:r>
          </a:p>
        </p:txBody>
      </p:sp>
      <p:sp>
        <p:nvSpPr>
          <p:cNvPr id="4" name="Slide Number Placeholder 3"/>
          <p:cNvSpPr>
            <a:spLocks noGrp="1"/>
          </p:cNvSpPr>
          <p:nvPr>
            <p:ph type="sldNum" sz="quarter" idx="5"/>
          </p:nvPr>
        </p:nvSpPr>
        <p:spPr/>
        <p:txBody>
          <a:bodyPr/>
          <a:lstStyle/>
          <a:p>
            <a:fld id="{01D3960C-4D05-41D5-AEB3-CFB3476F4110}" type="slidenum">
              <a:rPr lang="en-US" smtClean="0"/>
              <a:t>14</a:t>
            </a:fld>
            <a:endParaRPr lang="en-US"/>
          </a:p>
        </p:txBody>
      </p:sp>
    </p:spTree>
    <p:extLst>
      <p:ext uri="{BB962C8B-B14F-4D97-AF65-F5344CB8AC3E}">
        <p14:creationId xmlns:p14="http://schemas.microsoft.com/office/powerpoint/2010/main" val="150281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a:t>
            </a:r>
          </a:p>
        </p:txBody>
      </p:sp>
      <p:sp>
        <p:nvSpPr>
          <p:cNvPr id="4" name="Slide Number Placeholder 3"/>
          <p:cNvSpPr>
            <a:spLocks noGrp="1"/>
          </p:cNvSpPr>
          <p:nvPr>
            <p:ph type="sldNum" sz="quarter" idx="5"/>
          </p:nvPr>
        </p:nvSpPr>
        <p:spPr/>
        <p:txBody>
          <a:bodyPr/>
          <a:lstStyle/>
          <a:p>
            <a:fld id="{01D3960C-4D05-41D5-AEB3-CFB3476F4110}" type="slidenum">
              <a:rPr lang="en-US" smtClean="0"/>
              <a:t>15</a:t>
            </a:fld>
            <a:endParaRPr lang="en-US"/>
          </a:p>
        </p:txBody>
      </p:sp>
    </p:spTree>
    <p:extLst>
      <p:ext uri="{BB962C8B-B14F-4D97-AF65-F5344CB8AC3E}">
        <p14:creationId xmlns:p14="http://schemas.microsoft.com/office/powerpoint/2010/main" val="270796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Peter</a:t>
            </a:r>
          </a:p>
        </p:txBody>
      </p:sp>
      <p:sp>
        <p:nvSpPr>
          <p:cNvPr id="4" name="Slide Number Placeholder 3"/>
          <p:cNvSpPr>
            <a:spLocks noGrp="1"/>
          </p:cNvSpPr>
          <p:nvPr>
            <p:ph type="sldNum" sz="quarter" idx="5"/>
          </p:nvPr>
        </p:nvSpPr>
        <p:spPr/>
        <p:txBody>
          <a:bodyPr/>
          <a:lstStyle/>
          <a:p>
            <a:fld id="{01D3960C-4D05-41D5-AEB3-CFB3476F4110}" type="slidenum">
              <a:rPr lang="en-US" smtClean="0"/>
              <a:t>16</a:t>
            </a:fld>
            <a:endParaRPr lang="en-US"/>
          </a:p>
        </p:txBody>
      </p:sp>
    </p:spTree>
    <p:extLst>
      <p:ext uri="{BB962C8B-B14F-4D97-AF65-F5344CB8AC3E}">
        <p14:creationId xmlns:p14="http://schemas.microsoft.com/office/powerpoint/2010/main" val="190693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Peter</a:t>
            </a:r>
            <a:endParaRPr lang="en-US" dirty="0"/>
          </a:p>
        </p:txBody>
      </p:sp>
      <p:sp>
        <p:nvSpPr>
          <p:cNvPr id="4" name="Slide Number Placeholder 3"/>
          <p:cNvSpPr>
            <a:spLocks noGrp="1"/>
          </p:cNvSpPr>
          <p:nvPr>
            <p:ph type="sldNum" sz="quarter" idx="5"/>
          </p:nvPr>
        </p:nvSpPr>
        <p:spPr/>
        <p:txBody>
          <a:bodyPr/>
          <a:lstStyle/>
          <a:p>
            <a:fld id="{01D3960C-4D05-41D5-AEB3-CFB3476F4110}" type="slidenum">
              <a:rPr lang="en-US" smtClean="0"/>
              <a:t>17</a:t>
            </a:fld>
            <a:endParaRPr lang="en-US"/>
          </a:p>
        </p:txBody>
      </p:sp>
    </p:spTree>
    <p:extLst>
      <p:ext uri="{BB962C8B-B14F-4D97-AF65-F5344CB8AC3E}">
        <p14:creationId xmlns:p14="http://schemas.microsoft.com/office/powerpoint/2010/main" val="209173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Jerilyn</a:t>
            </a:r>
          </a:p>
        </p:txBody>
      </p:sp>
      <p:sp>
        <p:nvSpPr>
          <p:cNvPr id="4" name="Slide Number Placeholder 3"/>
          <p:cNvSpPr>
            <a:spLocks noGrp="1"/>
          </p:cNvSpPr>
          <p:nvPr>
            <p:ph type="sldNum" sz="quarter" idx="5"/>
          </p:nvPr>
        </p:nvSpPr>
        <p:spPr/>
        <p:txBody>
          <a:bodyPr/>
          <a:lstStyle/>
          <a:p>
            <a:fld id="{01D3960C-4D05-41D5-AEB3-CFB3476F4110}" type="slidenum">
              <a:rPr lang="en-US" smtClean="0"/>
              <a:t>18</a:t>
            </a:fld>
            <a:endParaRPr lang="en-US"/>
          </a:p>
        </p:txBody>
      </p:sp>
    </p:spTree>
    <p:extLst>
      <p:ext uri="{BB962C8B-B14F-4D97-AF65-F5344CB8AC3E}">
        <p14:creationId xmlns:p14="http://schemas.microsoft.com/office/powerpoint/2010/main" val="3459730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Jerilyn</a:t>
            </a:r>
          </a:p>
        </p:txBody>
      </p:sp>
      <p:sp>
        <p:nvSpPr>
          <p:cNvPr id="4" name="Slide Number Placeholder 3"/>
          <p:cNvSpPr>
            <a:spLocks noGrp="1"/>
          </p:cNvSpPr>
          <p:nvPr>
            <p:ph type="sldNum" sz="quarter" idx="5"/>
          </p:nvPr>
        </p:nvSpPr>
        <p:spPr/>
        <p:txBody>
          <a:bodyPr/>
          <a:lstStyle/>
          <a:p>
            <a:fld id="{01D3960C-4D05-41D5-AEB3-CFB3476F4110}" type="slidenum">
              <a:rPr lang="en-US" smtClean="0"/>
              <a:t>19</a:t>
            </a:fld>
            <a:endParaRPr lang="en-US"/>
          </a:p>
        </p:txBody>
      </p:sp>
    </p:spTree>
    <p:extLst>
      <p:ext uri="{BB962C8B-B14F-4D97-AF65-F5344CB8AC3E}">
        <p14:creationId xmlns:p14="http://schemas.microsoft.com/office/powerpoint/2010/main" val="188878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a:p>
            <a:endParaRPr lang="en-US" b="1" dirty="0"/>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Welcome &amp; Meeting </a:t>
            </a:r>
            <a:r>
              <a:rPr lang="en-US" dirty="0">
                <a:latin typeface="Arial"/>
                <a:ea typeface="Times New Roman" panose="02020603050405020304" pitchFamily="18" charset="0"/>
                <a:cs typeface="Arial"/>
              </a:rPr>
              <a:t>Purpose -</a:t>
            </a:r>
            <a:r>
              <a:rPr lang="en-US" dirty="0">
                <a:effectLst/>
                <a:latin typeface="Arial"/>
                <a:ea typeface="Times New Roman" panose="02020603050405020304" pitchFamily="18" charset="0"/>
                <a:cs typeface="Arial"/>
              </a:rPr>
              <a:t> Gary (</a:t>
            </a:r>
            <a:r>
              <a:rPr lang="en-US" dirty="0">
                <a:latin typeface="Arial"/>
                <a:ea typeface="Times New Roman" panose="02020603050405020304" pitchFamily="18" charset="0"/>
                <a:cs typeface="Arial"/>
              </a:rPr>
              <a:t>5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742950" lvl="1" indent="-285750">
              <a:spcBef>
                <a:spcPts val="600"/>
              </a:spcBef>
              <a:buFont typeface="Arial" panose="020B0604020202020204" pitchFamily="34" charset="0"/>
              <a:buChar char="•"/>
              <a:tabLst>
                <a:tab pos="914400" algn="l"/>
              </a:tabLst>
            </a:pPr>
            <a:r>
              <a:rPr lang="en-US" dirty="0">
                <a:latin typeface="Arial"/>
                <a:ea typeface="Times New Roman" panose="02020603050405020304" pitchFamily="18" charset="0"/>
                <a:cs typeface="Arial"/>
              </a:rPr>
              <a:t>Introductions/NASPO Overview – </a:t>
            </a:r>
            <a:r>
              <a:rPr lang="en-US" dirty="0">
                <a:effectLst/>
                <a:latin typeface="Arial"/>
                <a:ea typeface="Times New Roman" panose="02020603050405020304" pitchFamily="18" charset="0"/>
                <a:cs typeface="Arial"/>
              </a:rPr>
              <a:t>Gary/ Jerilyn (</a:t>
            </a:r>
            <a:r>
              <a:rPr lang="en-US" dirty="0">
                <a:latin typeface="Arial"/>
                <a:ea typeface="Times New Roman" panose="02020603050405020304" pitchFamily="18" charset="0"/>
                <a:cs typeface="Arial"/>
              </a:rPr>
              <a:t>10 min</a:t>
            </a:r>
            <a:r>
              <a:rPr lang="en-US" dirty="0">
                <a:effectLst/>
                <a:latin typeface="Arial"/>
                <a:ea typeface="Times New Roman" panose="02020603050405020304" pitchFamily="18" charset="0"/>
                <a:cs typeface="Arial"/>
              </a:rPr>
              <a:t>)</a:t>
            </a: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Solicitation Timeline and Question Submission </a:t>
            </a:r>
            <a:r>
              <a:rPr lang="en-US" dirty="0">
                <a:latin typeface="Arial"/>
                <a:ea typeface="Times New Roman" panose="02020603050405020304" pitchFamily="18" charset="0"/>
                <a:cs typeface="Arial"/>
              </a:rPr>
              <a:t>Process -</a:t>
            </a:r>
            <a:r>
              <a:rPr lang="en-US" dirty="0">
                <a:effectLst/>
                <a:latin typeface="Arial"/>
                <a:ea typeface="Times New Roman" panose="02020603050405020304" pitchFamily="18" charset="0"/>
                <a:cs typeface="Arial"/>
              </a:rPr>
              <a:t> Gary (</a:t>
            </a:r>
            <a:r>
              <a:rPr lang="en-US" dirty="0">
                <a:latin typeface="Arial"/>
                <a:ea typeface="Times New Roman" panose="02020603050405020304" pitchFamily="18" charset="0"/>
                <a:cs typeface="Arial"/>
              </a:rPr>
              <a:t>5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Procurement Overview &amp; Goals- Peter (5 min)</a:t>
            </a:r>
          </a:p>
          <a:p>
            <a:pPr marL="1200150" lvl="2"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TPL Services/Categories – Peter (5 min)</a:t>
            </a:r>
          </a:p>
          <a:p>
            <a:pPr marL="1200150" lvl="2"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Participating States/Potential </a:t>
            </a:r>
            <a:r>
              <a:rPr lang="en-US" dirty="0">
                <a:latin typeface="Arial"/>
                <a:ea typeface="Times New Roman" panose="02020603050405020304" pitchFamily="18" charset="0"/>
                <a:cs typeface="Arial"/>
              </a:rPr>
              <a:t>Users -</a:t>
            </a:r>
            <a:r>
              <a:rPr lang="en-US" dirty="0">
                <a:effectLst/>
                <a:latin typeface="Arial"/>
                <a:ea typeface="Times New Roman" panose="02020603050405020304" pitchFamily="18" charset="0"/>
                <a:cs typeface="Arial"/>
              </a:rPr>
              <a:t> Peter (</a:t>
            </a:r>
            <a:r>
              <a:rPr lang="en-US" dirty="0">
                <a:latin typeface="Arial"/>
                <a:ea typeface="Times New Roman" panose="02020603050405020304" pitchFamily="18" charset="0"/>
                <a:cs typeface="Arial"/>
              </a:rPr>
              <a:t>5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1200150" lvl="2"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Overview of RFP </a:t>
            </a:r>
            <a:r>
              <a:rPr lang="en-US" dirty="0">
                <a:latin typeface="Arial"/>
                <a:ea typeface="Times New Roman" panose="02020603050405020304" pitchFamily="18" charset="0"/>
                <a:cs typeface="Arial"/>
              </a:rPr>
              <a:t>documents -</a:t>
            </a:r>
            <a:r>
              <a:rPr lang="en-US" dirty="0">
                <a:effectLst/>
                <a:latin typeface="Arial"/>
                <a:ea typeface="Times New Roman" panose="02020603050405020304" pitchFamily="18" charset="0"/>
                <a:cs typeface="Arial"/>
              </a:rPr>
              <a:t> Czarina (</a:t>
            </a:r>
            <a:r>
              <a:rPr lang="en-US" dirty="0">
                <a:latin typeface="Arial"/>
                <a:ea typeface="Times New Roman" panose="02020603050405020304" pitchFamily="18" charset="0"/>
                <a:cs typeface="Arial"/>
              </a:rPr>
              <a:t>10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1200150" lvl="2"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Review of Supplier Response Worksheets:  Mandatory, Mandatory Scored</a:t>
            </a:r>
            <a:r>
              <a:rPr lang="en-US" dirty="0">
                <a:latin typeface="Arial"/>
                <a:ea typeface="Times New Roman" panose="02020603050405020304" pitchFamily="18" charset="0"/>
                <a:cs typeface="Arial"/>
              </a:rPr>
              <a:t>- </a:t>
            </a:r>
            <a:r>
              <a:rPr lang="en-US" dirty="0">
                <a:effectLst/>
                <a:latin typeface="Arial"/>
                <a:ea typeface="Times New Roman" panose="02020603050405020304" pitchFamily="18" charset="0"/>
                <a:cs typeface="Arial"/>
              </a:rPr>
              <a:t>Czarina (</a:t>
            </a:r>
            <a:r>
              <a:rPr lang="en-US" dirty="0">
                <a:latin typeface="Arial"/>
                <a:ea typeface="Times New Roman" panose="02020603050405020304" pitchFamily="18" charset="0"/>
                <a:cs typeface="Arial"/>
              </a:rPr>
              <a:t>15 min</a:t>
            </a:r>
            <a:r>
              <a:rPr lang="en-US" dirty="0">
                <a:effectLst/>
                <a:latin typeface="Arial"/>
                <a:ea typeface="Times New Roman" panose="02020603050405020304" pitchFamily="18" charset="0"/>
                <a:cs typeface="Arial"/>
              </a:rPr>
              <a:t>)</a:t>
            </a:r>
          </a:p>
          <a:p>
            <a:pPr marL="1200150" lvl="2"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Review of Supplier Cost </a:t>
            </a:r>
            <a:r>
              <a:rPr lang="en-US" dirty="0">
                <a:latin typeface="Arial"/>
                <a:ea typeface="Times New Roman" panose="02020603050405020304" pitchFamily="18" charset="0"/>
                <a:cs typeface="Arial"/>
              </a:rPr>
              <a:t>Worksheets -</a:t>
            </a:r>
            <a:r>
              <a:rPr lang="en-US" dirty="0">
                <a:effectLst/>
                <a:latin typeface="Arial"/>
                <a:ea typeface="Times New Roman" panose="02020603050405020304" pitchFamily="18" charset="0"/>
                <a:cs typeface="Arial"/>
              </a:rPr>
              <a:t> Peter/Tim P (1 hour)</a:t>
            </a:r>
          </a:p>
          <a:p>
            <a:pPr marL="1200150" lvl="2"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Evaluation/Scoring </a:t>
            </a:r>
            <a:r>
              <a:rPr lang="en-US" dirty="0">
                <a:latin typeface="Arial"/>
                <a:ea typeface="Times New Roman" panose="02020603050405020304" pitchFamily="18" charset="0"/>
                <a:cs typeface="Arial"/>
              </a:rPr>
              <a:t>Process -</a:t>
            </a:r>
            <a:r>
              <a:rPr lang="en-US" dirty="0">
                <a:effectLst/>
                <a:latin typeface="Arial"/>
                <a:ea typeface="Times New Roman" panose="02020603050405020304" pitchFamily="18" charset="0"/>
                <a:cs typeface="Arial"/>
              </a:rPr>
              <a:t> Peter (</a:t>
            </a:r>
            <a:r>
              <a:rPr lang="en-US" dirty="0">
                <a:latin typeface="Arial"/>
                <a:ea typeface="Times New Roman" panose="02020603050405020304" pitchFamily="18" charset="0"/>
                <a:cs typeface="Arial"/>
              </a:rPr>
              <a:t>10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Contracting Process</a:t>
            </a:r>
            <a:r>
              <a:rPr lang="en-US" dirty="0">
                <a:latin typeface="Arial"/>
                <a:ea typeface="Times New Roman" panose="02020603050405020304" pitchFamily="18" charset="0"/>
                <a:cs typeface="Arial"/>
              </a:rPr>
              <a:t>-</a:t>
            </a:r>
            <a:r>
              <a:rPr lang="en-US" dirty="0">
                <a:effectLst/>
                <a:latin typeface="Arial"/>
                <a:ea typeface="Times New Roman" panose="02020603050405020304" pitchFamily="18" charset="0"/>
                <a:cs typeface="Arial"/>
              </a:rPr>
              <a:t> Jerilyn (</a:t>
            </a:r>
            <a:r>
              <a:rPr lang="en-US" dirty="0">
                <a:latin typeface="Arial"/>
                <a:ea typeface="Times New Roman" panose="02020603050405020304" pitchFamily="18" charset="0"/>
                <a:cs typeface="Arial"/>
              </a:rPr>
              <a:t>10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How to use Team Georgia Marketplace</a:t>
            </a:r>
            <a:r>
              <a:rPr lang="en-US" dirty="0">
                <a:latin typeface="Arial"/>
                <a:ea typeface="Times New Roman" panose="02020603050405020304" pitchFamily="18" charset="0"/>
                <a:cs typeface="Arial"/>
              </a:rPr>
              <a:t> - </a:t>
            </a:r>
            <a:r>
              <a:rPr lang="en-US" dirty="0">
                <a:effectLst/>
                <a:latin typeface="Arial"/>
                <a:ea typeface="Times New Roman" panose="02020603050405020304" pitchFamily="18" charset="0"/>
                <a:cs typeface="Arial"/>
              </a:rPr>
              <a:t>Julian (</a:t>
            </a:r>
            <a:r>
              <a:rPr lang="en-US" dirty="0">
                <a:latin typeface="Arial"/>
                <a:ea typeface="Times New Roman" panose="02020603050405020304" pitchFamily="18" charset="0"/>
                <a:cs typeface="Arial"/>
              </a:rPr>
              <a:t>20 min</a:t>
            </a:r>
            <a:r>
              <a:rPr lang="en-US" dirty="0">
                <a:effectLst/>
                <a:latin typeface="Arial"/>
                <a:ea typeface="Times New Roman" panose="02020603050405020304" pitchFamily="18" charset="0"/>
                <a:cs typeface="Arial"/>
              </a:rPr>
              <a:t>)</a:t>
            </a:r>
            <a:endParaRPr lang="en-US" dirty="0">
              <a:effectLst/>
              <a:latin typeface="Arial"/>
              <a:ea typeface="Calibri" panose="020F0502020204030204" pitchFamily="34" charset="0"/>
              <a:cs typeface="Arial"/>
            </a:endParaRPr>
          </a:p>
          <a:p>
            <a:pPr marL="742950" marR="0" lvl="1" indent="-285750">
              <a:spcBef>
                <a:spcPts val="60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Questions- Gary (10min)</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01D3960C-4D05-41D5-AEB3-CFB3476F4110}" type="slidenum">
              <a:rPr lang="en-US" smtClean="0"/>
              <a:t>2</a:t>
            </a:fld>
            <a:endParaRPr lang="en-US"/>
          </a:p>
        </p:txBody>
      </p:sp>
    </p:spTree>
    <p:extLst>
      <p:ext uri="{BB962C8B-B14F-4D97-AF65-F5344CB8AC3E}">
        <p14:creationId xmlns:p14="http://schemas.microsoft.com/office/powerpoint/2010/main" val="2100441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Jerilyn</a:t>
            </a:r>
          </a:p>
        </p:txBody>
      </p:sp>
      <p:sp>
        <p:nvSpPr>
          <p:cNvPr id="4" name="Slide Number Placeholder 3"/>
          <p:cNvSpPr>
            <a:spLocks noGrp="1"/>
          </p:cNvSpPr>
          <p:nvPr>
            <p:ph type="sldNum" sz="quarter" idx="5"/>
          </p:nvPr>
        </p:nvSpPr>
        <p:spPr/>
        <p:txBody>
          <a:bodyPr/>
          <a:lstStyle/>
          <a:p>
            <a:fld id="{01D3960C-4D05-41D5-AEB3-CFB3476F4110}" type="slidenum">
              <a:rPr lang="en-US" smtClean="0"/>
              <a:t>20</a:t>
            </a:fld>
            <a:endParaRPr lang="en-US"/>
          </a:p>
        </p:txBody>
      </p:sp>
    </p:spTree>
    <p:extLst>
      <p:ext uri="{BB962C8B-B14F-4D97-AF65-F5344CB8AC3E}">
        <p14:creationId xmlns:p14="http://schemas.microsoft.com/office/powerpoint/2010/main" val="335964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Julian</a:t>
            </a:r>
          </a:p>
        </p:txBody>
      </p:sp>
      <p:sp>
        <p:nvSpPr>
          <p:cNvPr id="4" name="Slide Number Placeholder 3"/>
          <p:cNvSpPr>
            <a:spLocks noGrp="1"/>
          </p:cNvSpPr>
          <p:nvPr>
            <p:ph type="sldNum" sz="quarter" idx="5"/>
          </p:nvPr>
        </p:nvSpPr>
        <p:spPr/>
        <p:txBody>
          <a:bodyPr/>
          <a:lstStyle/>
          <a:p>
            <a:fld id="{01D3960C-4D05-41D5-AEB3-CFB3476F4110}" type="slidenum">
              <a:rPr lang="en-US" smtClean="0"/>
              <a:t>21</a:t>
            </a:fld>
            <a:endParaRPr lang="en-US"/>
          </a:p>
        </p:txBody>
      </p:sp>
    </p:spTree>
    <p:extLst>
      <p:ext uri="{BB962C8B-B14F-4D97-AF65-F5344CB8AC3E}">
        <p14:creationId xmlns:p14="http://schemas.microsoft.com/office/powerpoint/2010/main" val="2311897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01D3960C-4D05-41D5-AEB3-CFB3476F4110}" type="slidenum">
              <a:rPr lang="en-US" smtClean="0"/>
              <a:t>22</a:t>
            </a:fld>
            <a:endParaRPr lang="en-US"/>
          </a:p>
        </p:txBody>
      </p:sp>
    </p:spTree>
    <p:extLst>
      <p:ext uri="{BB962C8B-B14F-4D97-AF65-F5344CB8AC3E}">
        <p14:creationId xmlns:p14="http://schemas.microsoft.com/office/powerpoint/2010/main" val="260696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01D3960C-4D05-41D5-AEB3-CFB3476F4110}" type="slidenum">
              <a:rPr lang="en-US" smtClean="0"/>
              <a:t>23</a:t>
            </a:fld>
            <a:endParaRPr lang="en-US"/>
          </a:p>
        </p:txBody>
      </p:sp>
    </p:spTree>
    <p:extLst>
      <p:ext uri="{BB962C8B-B14F-4D97-AF65-F5344CB8AC3E}">
        <p14:creationId xmlns:p14="http://schemas.microsoft.com/office/powerpoint/2010/main" val="162808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01D3960C-4D05-41D5-AEB3-CFB3476F4110}" type="slidenum">
              <a:rPr lang="en-US" smtClean="0"/>
              <a:t>3</a:t>
            </a:fld>
            <a:endParaRPr lang="en-US"/>
          </a:p>
        </p:txBody>
      </p:sp>
    </p:spTree>
    <p:extLst>
      <p:ext uri="{BB962C8B-B14F-4D97-AF65-F5344CB8AC3E}">
        <p14:creationId xmlns:p14="http://schemas.microsoft.com/office/powerpoint/2010/main" val="78474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01D3960C-4D05-41D5-AEB3-CFB3476F4110}" type="slidenum">
              <a:rPr lang="en-US" smtClean="0"/>
              <a:t>4</a:t>
            </a:fld>
            <a:endParaRPr lang="en-US"/>
          </a:p>
        </p:txBody>
      </p:sp>
    </p:spTree>
    <p:extLst>
      <p:ext uri="{BB962C8B-B14F-4D97-AF65-F5344CB8AC3E}">
        <p14:creationId xmlns:p14="http://schemas.microsoft.com/office/powerpoint/2010/main" val="133280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Jerilyn</a:t>
            </a:r>
            <a:endParaRPr lang="en-US" b="0" dirty="0"/>
          </a:p>
        </p:txBody>
      </p:sp>
      <p:sp>
        <p:nvSpPr>
          <p:cNvPr id="4" name="Slide Number Placeholder 3"/>
          <p:cNvSpPr>
            <a:spLocks noGrp="1"/>
          </p:cNvSpPr>
          <p:nvPr>
            <p:ph type="sldNum" sz="quarter" idx="5"/>
          </p:nvPr>
        </p:nvSpPr>
        <p:spPr/>
        <p:txBody>
          <a:bodyPr/>
          <a:lstStyle/>
          <a:p>
            <a:fld id="{01D3960C-4D05-41D5-AEB3-CFB3476F4110}" type="slidenum">
              <a:rPr lang="en-US" smtClean="0"/>
              <a:t>5</a:t>
            </a:fld>
            <a:endParaRPr lang="en-US"/>
          </a:p>
        </p:txBody>
      </p:sp>
    </p:spTree>
    <p:extLst>
      <p:ext uri="{BB962C8B-B14F-4D97-AF65-F5344CB8AC3E}">
        <p14:creationId xmlns:p14="http://schemas.microsoft.com/office/powerpoint/2010/main" val="152905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01D3960C-4D05-41D5-AEB3-CFB3476F4110}" type="slidenum">
              <a:rPr lang="en-US" smtClean="0"/>
              <a:t>6</a:t>
            </a:fld>
            <a:endParaRPr lang="en-US"/>
          </a:p>
        </p:txBody>
      </p:sp>
    </p:spTree>
    <p:extLst>
      <p:ext uri="{BB962C8B-B14F-4D97-AF65-F5344CB8AC3E}">
        <p14:creationId xmlns:p14="http://schemas.microsoft.com/office/powerpoint/2010/main" val="145341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Font typeface="Arial" panose="020B0604020202020204" pitchFamily="34" charset="0"/>
              <a:buNone/>
            </a:pPr>
            <a:r>
              <a:rPr lang="en-US" b="1" dirty="0">
                <a:latin typeface="Arial" panose="020B0604020202020204" pitchFamily="34" charset="0"/>
                <a:cs typeface="Arial" panose="020B0604020202020204" pitchFamily="34" charset="0"/>
              </a:rPr>
              <a:t>Peter</a:t>
            </a:r>
          </a:p>
          <a:p>
            <a:pPr marL="285750"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The sourcing States seek to identify qualified suppliers who can offer creative solutions to increase cost avoidance efforts while continuing to actively recover third party funds where necessary. </a:t>
            </a:r>
          </a:p>
          <a:p>
            <a:pPr marL="285750"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The sourcing States seek to unbundle the services historically provided by a single supplier, while placing a greater emphasis on cost avoidance, cost savings and implementing a new Medicaid Care Management Organization (CMO) Come Behind service, as well as a new Hospital-Physician service. </a:t>
            </a:r>
          </a:p>
          <a:p>
            <a:pPr marL="285750"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The sourcing States are looking to obtain better value for the participating States because of the collective volume of potential purchases by multiple states and local government entities and to reduce the time and cost for States to procure these TPL services.</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1D3960C-4D05-41D5-AEB3-CFB3476F4110}" type="slidenum">
              <a:rPr lang="en-US" smtClean="0"/>
              <a:t>7</a:t>
            </a:fld>
            <a:endParaRPr lang="en-US"/>
          </a:p>
        </p:txBody>
      </p:sp>
    </p:spTree>
    <p:extLst>
      <p:ext uri="{BB962C8B-B14F-4D97-AF65-F5344CB8AC3E}">
        <p14:creationId xmlns:p14="http://schemas.microsoft.com/office/powerpoint/2010/main" val="8167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Peter</a:t>
            </a:r>
          </a:p>
        </p:txBody>
      </p:sp>
      <p:sp>
        <p:nvSpPr>
          <p:cNvPr id="4" name="Slide Number Placeholder 3"/>
          <p:cNvSpPr>
            <a:spLocks noGrp="1"/>
          </p:cNvSpPr>
          <p:nvPr>
            <p:ph type="sldNum" sz="quarter" idx="5"/>
          </p:nvPr>
        </p:nvSpPr>
        <p:spPr/>
        <p:txBody>
          <a:bodyPr/>
          <a:lstStyle/>
          <a:p>
            <a:fld id="{01D3960C-4D05-41D5-AEB3-CFB3476F4110}" type="slidenum">
              <a:rPr lang="en-US" smtClean="0"/>
              <a:t>8</a:t>
            </a:fld>
            <a:endParaRPr lang="en-US"/>
          </a:p>
        </p:txBody>
      </p:sp>
    </p:spTree>
    <p:extLst>
      <p:ext uri="{BB962C8B-B14F-4D97-AF65-F5344CB8AC3E}">
        <p14:creationId xmlns:p14="http://schemas.microsoft.com/office/powerpoint/2010/main" val="353369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Peter</a:t>
            </a:r>
          </a:p>
          <a:p>
            <a:r>
              <a:rPr lang="en-US" dirty="0"/>
              <a:t>Jerilyn to update slide </a:t>
            </a:r>
          </a:p>
        </p:txBody>
      </p:sp>
      <p:sp>
        <p:nvSpPr>
          <p:cNvPr id="4" name="Slide Number Placeholder 3"/>
          <p:cNvSpPr>
            <a:spLocks noGrp="1"/>
          </p:cNvSpPr>
          <p:nvPr>
            <p:ph type="sldNum" sz="quarter" idx="5"/>
          </p:nvPr>
        </p:nvSpPr>
        <p:spPr/>
        <p:txBody>
          <a:bodyPr/>
          <a:lstStyle/>
          <a:p>
            <a:fld id="{01D3960C-4D05-41D5-AEB3-CFB3476F4110}" type="slidenum">
              <a:rPr lang="en-US" smtClean="0"/>
              <a:t>9</a:t>
            </a:fld>
            <a:endParaRPr lang="en-US"/>
          </a:p>
        </p:txBody>
      </p:sp>
    </p:spTree>
    <p:extLst>
      <p:ext uri="{BB962C8B-B14F-4D97-AF65-F5344CB8AC3E}">
        <p14:creationId xmlns:p14="http://schemas.microsoft.com/office/powerpoint/2010/main" val="41745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5B304-4DFB-4E4E-8238-CE42853D1FF1}"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382326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5B304-4DFB-4E4E-8238-CE42853D1FF1}"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279950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5B304-4DFB-4E4E-8238-CE42853D1FF1}"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69015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5B304-4DFB-4E4E-8238-CE42853D1FF1}"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E9E85-FFA1-4142-8B14-6AE61C5AA5AD}" type="slidenum">
              <a:rPr lang="en-US" smtClean="0"/>
              <a:t>‹#›</a:t>
            </a:fld>
            <a:endParaRPr lang="en-US"/>
          </a:p>
        </p:txBody>
      </p:sp>
      <p:pic>
        <p:nvPicPr>
          <p:cNvPr id="8" name="Picture 7">
            <a:extLst>
              <a:ext uri="{FF2B5EF4-FFF2-40B4-BE49-F238E27FC236}">
                <a16:creationId xmlns:a16="http://schemas.microsoft.com/office/drawing/2014/main" id="{B5D88364-D4E3-4FF1-B7FE-500610A308B1}"/>
              </a:ext>
            </a:extLst>
          </p:cNvPr>
          <p:cNvPicPr>
            <a:picLocks noChangeAspect="1"/>
          </p:cNvPicPr>
          <p:nvPr userDrawn="1"/>
        </p:nvPicPr>
        <p:blipFill>
          <a:blip r:embed="rId2" cstate="print"/>
          <a:stretch>
            <a:fillRect/>
          </a:stretch>
        </p:blipFill>
        <p:spPr>
          <a:xfrm>
            <a:off x="8102600" y="5074"/>
            <a:ext cx="3962400" cy="813188"/>
          </a:xfrm>
          <a:prstGeom prst="rect">
            <a:avLst/>
          </a:prstGeom>
          <a:ln>
            <a:solidFill>
              <a:srgbClr val="FFFFFF"/>
            </a:solidFill>
          </a:ln>
        </p:spPr>
      </p:pic>
      <p:pic>
        <p:nvPicPr>
          <p:cNvPr id="10" name="Picture 9" descr="A picture containing plate, food&#10;&#10;Description automatically generated">
            <a:extLst>
              <a:ext uri="{FF2B5EF4-FFF2-40B4-BE49-F238E27FC236}">
                <a16:creationId xmlns:a16="http://schemas.microsoft.com/office/drawing/2014/main" id="{9DA81AE2-C1CB-447C-96E6-CFBA32A040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4177" y="734067"/>
            <a:ext cx="1435552" cy="392337"/>
          </a:xfrm>
          <a:prstGeom prst="rect">
            <a:avLst/>
          </a:prstGeom>
        </p:spPr>
      </p:pic>
    </p:spTree>
    <p:extLst>
      <p:ext uri="{BB962C8B-B14F-4D97-AF65-F5344CB8AC3E}">
        <p14:creationId xmlns:p14="http://schemas.microsoft.com/office/powerpoint/2010/main" val="51366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5B304-4DFB-4E4E-8238-CE42853D1FF1}"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186382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5B304-4DFB-4E4E-8238-CE42853D1FF1}"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56906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5B304-4DFB-4E4E-8238-CE42853D1FF1}"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427914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5B304-4DFB-4E4E-8238-CE42853D1FF1}"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295094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5B304-4DFB-4E4E-8238-CE42853D1FF1}"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34495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15B304-4DFB-4E4E-8238-CE42853D1FF1}"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129322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15B304-4DFB-4E4E-8238-CE42853D1FF1}"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E9E85-FFA1-4142-8B14-6AE61C5AA5AD}" type="slidenum">
              <a:rPr lang="en-US" smtClean="0"/>
              <a:t>‹#›</a:t>
            </a:fld>
            <a:endParaRPr lang="en-US"/>
          </a:p>
        </p:txBody>
      </p:sp>
    </p:spTree>
    <p:extLst>
      <p:ext uri="{BB962C8B-B14F-4D97-AF65-F5344CB8AC3E}">
        <p14:creationId xmlns:p14="http://schemas.microsoft.com/office/powerpoint/2010/main" val="38440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5B304-4DFB-4E4E-8238-CE42853D1FF1}" type="datetimeFigureOut">
              <a:rPr lang="en-US" smtClean="0"/>
              <a:t>10/16/2020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E9E85-FFA1-4142-8B14-6AE61C5AA5AD}" type="slidenum">
              <a:rPr lang="en-US" smtClean="0"/>
              <a:t>‹#›</a:t>
            </a:fld>
            <a:endParaRPr lang="en-US"/>
          </a:p>
        </p:txBody>
      </p:sp>
    </p:spTree>
    <p:extLst>
      <p:ext uri="{BB962C8B-B14F-4D97-AF65-F5344CB8AC3E}">
        <p14:creationId xmlns:p14="http://schemas.microsoft.com/office/powerpoint/2010/main" val="184301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medicaid.georgia.gov/programs/third-party-liability/procurement" TargetMode="External"/><Relationship Id="rId4" Type="http://schemas.openxmlformats.org/officeDocument/2006/relationships/hyperlink" Target="https://ssl.doas.state.ga.us/gpr/eventDetails?eSourceNumber=41900-DCH0000120&amp;sourceSystemType=p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jpg"/><Relationship Id="rId7" Type="http://schemas.openxmlformats.org/officeDocument/2006/relationships/hyperlink" Target="https://www.needpix.com/photo/22145/approved-stamp-approval-quality-agreement-label-sign-design-guarante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boingboing.net/2011/09/25/dance-battle-between-pole-dancing-champs.html" TargetMode="External"/><Relationship Id="rId4" Type="http://schemas.openxmlformats.org/officeDocument/2006/relationships/image" Target="../media/image13.gif"/><Relationship Id="rId9" Type="http://schemas.openxmlformats.org/officeDocument/2006/relationships/hyperlink" Target="http://gonitsora.com/answ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gary.craft@DOAS.G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8102600" y="9171"/>
            <a:ext cx="3962400" cy="813188"/>
          </a:xfrm>
          <a:prstGeom prst="rect">
            <a:avLst/>
          </a:prstGeom>
          <a:ln>
            <a:solidFill>
              <a:srgbClr val="FFFFFF"/>
            </a:solidFill>
          </a:ln>
        </p:spPr>
      </p:pic>
      <p:sp>
        <p:nvSpPr>
          <p:cNvPr id="10" name="Slide Number Placeholder 9"/>
          <p:cNvSpPr>
            <a:spLocks noGrp="1"/>
          </p:cNvSpPr>
          <p:nvPr>
            <p:ph type="sldNum" sz="quarter" idx="12"/>
          </p:nvPr>
        </p:nvSpPr>
        <p:spPr/>
        <p:txBody>
          <a:bodyPr/>
          <a:lstStyle/>
          <a:p>
            <a:fld id="{91163C5C-879A-4C9B-B23A-E4C9F12C4DDF}" type="slidenum">
              <a:rPr lang="en-US" smtClean="0"/>
              <a:t>1</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824845" y="1962865"/>
            <a:ext cx="10902867" cy="5016758"/>
          </a:xfrm>
          <a:prstGeom prst="rect">
            <a:avLst/>
          </a:prstGeom>
        </p:spPr>
        <p:txBody>
          <a:bodyPr wrap="square">
            <a:spAutoFit/>
          </a:bodyPr>
          <a:lstStyle/>
          <a:p>
            <a:endParaRPr lang="en-US" sz="4000" baseline="30000" dirty="0">
              <a:latin typeface="Arial" panose="020B0604020202020204" pitchFamily="34" charset="0"/>
              <a:cs typeface="Arial" panose="020B0604020202020204" pitchFamily="34" charset="0"/>
            </a:endParaRPr>
          </a:p>
          <a:p>
            <a:r>
              <a:rPr lang="en-US" sz="4000" baseline="30000" dirty="0">
                <a:latin typeface="Arial" panose="020B0604020202020204" pitchFamily="34" charset="0"/>
                <a:cs typeface="Arial" panose="020B0604020202020204" pitchFamily="34" charset="0"/>
              </a:rPr>
              <a:t>2020 Third Party Liability Services</a:t>
            </a:r>
          </a:p>
          <a:p>
            <a:endParaRPr lang="en-US" sz="4000" baseline="30000" dirty="0">
              <a:latin typeface="Arial" panose="020B0604020202020204" pitchFamily="34" charset="0"/>
              <a:cs typeface="Arial" panose="020B0604020202020204" pitchFamily="34" charset="0"/>
            </a:endParaRPr>
          </a:p>
          <a:p>
            <a:r>
              <a:rPr lang="en-US" altLang="en-US" sz="4000" baseline="30000" dirty="0">
                <a:latin typeface="Arial" panose="020B0604020202020204" pitchFamily="34" charset="0"/>
                <a:cs typeface="Arial" panose="020B0604020202020204" pitchFamily="34" charset="0"/>
              </a:rPr>
              <a:t>Bidders Conference for event 41900-DCH0000120</a:t>
            </a:r>
          </a:p>
          <a:p>
            <a:endParaRPr lang="en-US" altLang="en-US" sz="4000" baseline="30000" dirty="0">
              <a:latin typeface="Arial" panose="020B0604020202020204" pitchFamily="34" charset="0"/>
              <a:cs typeface="Arial" panose="020B0604020202020204" pitchFamily="34" charset="0"/>
            </a:endParaRPr>
          </a:p>
          <a:p>
            <a:r>
              <a:rPr lang="en-US" altLang="en-US" sz="4000" baseline="30000" dirty="0">
                <a:latin typeface="Arial" panose="020B0604020202020204" pitchFamily="34" charset="0"/>
                <a:cs typeface="Arial" panose="020B0604020202020204" pitchFamily="34" charset="0"/>
              </a:rPr>
              <a:t>October 19, 2020 1:00pm</a:t>
            </a:r>
          </a:p>
          <a:p>
            <a:endParaRPr lang="en-US" altLang="en-US" sz="4000" baseline="30000" dirty="0">
              <a:latin typeface="Arial" panose="020B0604020202020204" pitchFamily="34" charset="0"/>
              <a:cs typeface="Arial" panose="020B0604020202020204" pitchFamily="34" charset="0"/>
            </a:endParaRPr>
          </a:p>
          <a:p>
            <a:endParaRPr lang="en-US" altLang="en-US" sz="3200" baseline="30000" dirty="0">
              <a:latin typeface="Arial" panose="020B0604020202020204" pitchFamily="34" charset="0"/>
              <a:cs typeface="Arial" panose="020B0604020202020204" pitchFamily="34" charset="0"/>
            </a:endParaRPr>
          </a:p>
          <a:p>
            <a:endParaRPr lang="en-US" altLang="en-US" sz="3200" baseline="30000" dirty="0">
              <a:latin typeface="Arial" panose="020B0604020202020204" pitchFamily="34" charset="0"/>
              <a:cs typeface="Arial" panose="020B0604020202020204" pitchFamily="34" charset="0"/>
            </a:endParaRPr>
          </a:p>
          <a:p>
            <a:endParaRPr lang="en-US" altLang="en-US" sz="3200" baseline="30000" dirty="0">
              <a:latin typeface="Arial" panose="020B0604020202020204" pitchFamily="34" charset="0"/>
              <a:cs typeface="Arial" panose="020B0604020202020204" pitchFamily="34" charset="0"/>
            </a:endParaRPr>
          </a:p>
          <a:p>
            <a:r>
              <a:rPr lang="en-US" altLang="en-US" sz="3200" baseline="30000" dirty="0">
                <a:latin typeface="Arial" panose="020B0604020202020204" pitchFamily="34" charset="0"/>
                <a:cs typeface="Arial" panose="020B0604020202020204" pitchFamily="34" charset="0"/>
              </a:rPr>
              <a:t>Solicitation Event located </a:t>
            </a:r>
            <a:r>
              <a:rPr lang="en-US" altLang="en-US" sz="3200" baseline="30000" dirty="0">
                <a:latin typeface="Arial" panose="020B0604020202020204" pitchFamily="34" charset="0"/>
                <a:cs typeface="Arial" panose="020B0604020202020204" pitchFamily="34" charset="0"/>
                <a:hlinkClick r:id="rId4"/>
              </a:rPr>
              <a:t>here</a:t>
            </a:r>
            <a:endParaRPr lang="en-US" altLang="en-US" sz="3200" baseline="30000" dirty="0">
              <a:latin typeface="Arial" panose="020B0604020202020204" pitchFamily="34" charset="0"/>
              <a:cs typeface="Arial" panose="020B0604020202020204" pitchFamily="34" charset="0"/>
            </a:endParaRPr>
          </a:p>
          <a:p>
            <a:r>
              <a:rPr lang="en-US" altLang="en-US" sz="3200" baseline="30000" dirty="0">
                <a:latin typeface="Arial" panose="020B0604020202020204" pitchFamily="34" charset="0"/>
                <a:cs typeface="Arial" panose="020B0604020202020204" pitchFamily="34" charset="0"/>
              </a:rPr>
              <a:t>Bidder’s Library located </a:t>
            </a:r>
            <a:r>
              <a:rPr lang="en-US" altLang="en-US" sz="3200" baseline="30000" dirty="0">
                <a:latin typeface="Arial" panose="020B0604020202020204" pitchFamily="34" charset="0"/>
                <a:cs typeface="Arial" panose="020B0604020202020204" pitchFamily="34" charset="0"/>
                <a:hlinkClick r:id="rId5"/>
              </a:rPr>
              <a:t>here</a:t>
            </a:r>
            <a:endParaRPr lang="en-US" altLang="en-US" sz="3200" baseline="30000" dirty="0">
              <a:latin typeface="Arial" panose="020B0604020202020204" pitchFamily="34" charset="0"/>
              <a:cs typeface="Arial" panose="020B0604020202020204" pitchFamily="34" charset="0"/>
            </a:endParaRPr>
          </a:p>
          <a:p>
            <a:endParaRPr lang="en-US" altLang="en-US" sz="4000" baseline="30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pic>
        <p:nvPicPr>
          <p:cNvPr id="2" name="Picture 1" descr="A picture containing plate, food&#10;&#10;Description automatically generated">
            <a:extLst>
              <a:ext uri="{FF2B5EF4-FFF2-40B4-BE49-F238E27FC236}">
                <a16:creationId xmlns:a16="http://schemas.microsoft.com/office/drawing/2014/main" id="{6B4F6C0D-FB61-4467-885F-191D1344C8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4177" y="734067"/>
            <a:ext cx="1435552" cy="392337"/>
          </a:xfrm>
          <a:prstGeom prst="rect">
            <a:avLst/>
          </a:prstGeom>
        </p:spPr>
      </p:pic>
      <p:sp>
        <p:nvSpPr>
          <p:cNvPr id="3" name="TextBox 2">
            <a:extLst>
              <a:ext uri="{FF2B5EF4-FFF2-40B4-BE49-F238E27FC236}">
                <a16:creationId xmlns:a16="http://schemas.microsoft.com/office/drawing/2014/main" id="{8F767C0C-EE78-4EC7-B077-4533DDB65FE2}"/>
              </a:ext>
            </a:extLst>
          </p:cNvPr>
          <p:cNvSpPr txBox="1"/>
          <p:nvPr/>
        </p:nvSpPr>
        <p:spPr>
          <a:xfrm>
            <a:off x="824845" y="364447"/>
            <a:ext cx="716574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Third Party Liability Services NASPO Procurement </a:t>
            </a:r>
          </a:p>
        </p:txBody>
      </p:sp>
    </p:spTree>
    <p:extLst>
      <p:ext uri="{BB962C8B-B14F-4D97-AF65-F5344CB8AC3E}">
        <p14:creationId xmlns:p14="http://schemas.microsoft.com/office/powerpoint/2010/main" val="198376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10</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3" name="TextBox 2">
            <a:extLst>
              <a:ext uri="{FF2B5EF4-FFF2-40B4-BE49-F238E27FC236}">
                <a16:creationId xmlns:a16="http://schemas.microsoft.com/office/drawing/2014/main" id="{C2CF839C-4B66-42E5-87E5-0E3691EB1B01}"/>
              </a:ext>
            </a:extLst>
          </p:cNvPr>
          <p:cNvSpPr txBox="1"/>
          <p:nvPr/>
        </p:nvSpPr>
        <p:spPr>
          <a:xfrm>
            <a:off x="824845" y="364447"/>
            <a:ext cx="26579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RFP Attachments</a:t>
            </a:r>
          </a:p>
        </p:txBody>
      </p:sp>
      <p:sp>
        <p:nvSpPr>
          <p:cNvPr id="2" name="Rectangle 1">
            <a:extLst>
              <a:ext uri="{FF2B5EF4-FFF2-40B4-BE49-F238E27FC236}">
                <a16:creationId xmlns:a16="http://schemas.microsoft.com/office/drawing/2014/main" id="{EA552FBB-F32B-4BAB-B951-3AEF2A58DB18}"/>
              </a:ext>
            </a:extLst>
          </p:cNvPr>
          <p:cNvSpPr/>
          <p:nvPr/>
        </p:nvSpPr>
        <p:spPr>
          <a:xfrm>
            <a:off x="573024" y="1656803"/>
            <a:ext cx="10902866" cy="4370427"/>
          </a:xfrm>
          <a:prstGeom prst="rect">
            <a:avLst/>
          </a:prstGeom>
        </p:spPr>
        <p:txBody>
          <a:bodyPr wrap="square">
            <a:spAutoFit/>
          </a:bodyPr>
          <a:lstStyle/>
          <a:p>
            <a:pPr marL="342900" marR="0" lvl="0" indent="-342900">
              <a:spcBef>
                <a:spcPts val="600"/>
              </a:spcBef>
              <a:spcAft>
                <a:spcPts val="0"/>
              </a:spcAft>
              <a:buFont typeface="Symbol" panose="05050102010706020507" pitchFamily="18" charset="2"/>
              <a:buChar char=""/>
            </a:pPr>
            <a:r>
              <a:rPr lang="en-US" b="1" dirty="0" err="1">
                <a:solidFill>
                  <a:srgbClr val="000000"/>
                </a:solidFill>
                <a:latin typeface="Arial" panose="020B0604020202020204" pitchFamily="34" charset="0"/>
                <a:ea typeface="Times New Roman" panose="02020603050405020304" pitchFamily="18" charset="0"/>
              </a:rPr>
              <a:t>eRFP</a:t>
            </a:r>
            <a:r>
              <a:rPr lang="en-US" b="1" dirty="0">
                <a:solidFill>
                  <a:srgbClr val="000000"/>
                </a:solidFill>
                <a:latin typeface="Arial" panose="020B0604020202020204" pitchFamily="34" charset="0"/>
                <a:ea typeface="Times New Roman" panose="02020603050405020304" pitchFamily="18" charset="0"/>
              </a:rPr>
              <a:t> Instruction Document</a:t>
            </a:r>
            <a:r>
              <a:rPr lang="en-US" dirty="0">
                <a:solidFill>
                  <a:srgbClr val="000000"/>
                </a:solidFill>
                <a:latin typeface="Arial" panose="020B0604020202020204" pitchFamily="34" charset="0"/>
                <a:ea typeface="Times New Roman" panose="02020603050405020304" pitchFamily="18" charset="0"/>
              </a:rPr>
              <a:t> (provides an overview of the project and detailed submission instructions)</a:t>
            </a:r>
          </a:p>
          <a:p>
            <a:pPr marL="342900" marR="0" lvl="0" indent="-342900">
              <a:spcBef>
                <a:spcPts val="600"/>
              </a:spcBef>
              <a:spcAft>
                <a:spcPts val="0"/>
              </a:spcAft>
              <a:buFont typeface="Symbol" panose="05050102010706020507" pitchFamily="18" charset="2"/>
              <a:buChar char=""/>
            </a:pPr>
            <a:r>
              <a:rPr lang="en-US" b="1" dirty="0">
                <a:latin typeface="Arial" panose="020B0604020202020204" pitchFamily="34" charset="0"/>
                <a:cs typeface="Arial" panose="020B0604020202020204" pitchFamily="34" charset="0"/>
              </a:rPr>
              <a:t>Mandatory Requirements</a:t>
            </a:r>
            <a:r>
              <a:rPr lang="en-US" dirty="0">
                <a:latin typeface="Arial" panose="020B0604020202020204" pitchFamily="34" charset="0"/>
                <a:cs typeface="Arial" panose="020B0604020202020204" pitchFamily="34" charset="0"/>
              </a:rPr>
              <a:t> (to which the Issuing Officer will assign a Pass or Fail score)</a:t>
            </a:r>
          </a:p>
          <a:p>
            <a:pPr marL="342900" marR="0" lvl="0" indent="-342900">
              <a:spcBef>
                <a:spcPts val="600"/>
              </a:spcBef>
              <a:spcAft>
                <a:spcPts val="0"/>
              </a:spcAft>
              <a:buFont typeface="Symbol" panose="05050102010706020507" pitchFamily="18" charset="2"/>
              <a:buChar char=""/>
            </a:pPr>
            <a:r>
              <a:rPr lang="en-US" b="1" dirty="0">
                <a:latin typeface="Arial" panose="020B0604020202020204" pitchFamily="34" charset="0"/>
                <a:cs typeface="Arial" panose="020B0604020202020204" pitchFamily="34" charset="0"/>
              </a:rPr>
              <a:t>Mandatory Base Requirements </a:t>
            </a:r>
            <a:r>
              <a:rPr lang="en-US" dirty="0">
                <a:latin typeface="Arial" panose="020B0604020202020204" pitchFamily="34" charset="0"/>
                <a:cs typeface="Arial" panose="020B0604020202020204" pitchFamily="34" charset="0"/>
              </a:rPr>
              <a:t>(will be scored by the evaluation team to determine if suppliers meet the minimum requirements to move forward to have their responses to the mandatory scored requirements evaluated)</a:t>
            </a:r>
            <a:endParaRPr lang="en-US" b="1" dirty="0">
              <a:latin typeface="Arial" panose="020B0604020202020204" pitchFamily="34" charset="0"/>
              <a:cs typeface="Arial" panose="020B0604020202020204" pitchFamily="34" charset="0"/>
            </a:endParaRPr>
          </a:p>
          <a:p>
            <a:pPr marL="342900" marR="0" lvl="0" indent="-342900">
              <a:spcBef>
                <a:spcPts val="600"/>
              </a:spcBef>
              <a:spcAft>
                <a:spcPts val="0"/>
              </a:spcAft>
              <a:buFont typeface="Symbol" panose="05050102010706020507" pitchFamily="18" charset="2"/>
              <a:buChar char=""/>
            </a:pPr>
            <a:r>
              <a:rPr lang="en-US" b="1" dirty="0">
                <a:latin typeface="Arial" panose="020B0604020202020204" pitchFamily="34" charset="0"/>
                <a:cs typeface="Arial" panose="020B0604020202020204" pitchFamily="34" charset="0"/>
              </a:rPr>
              <a:t>Mandatory Scored Requirements</a:t>
            </a:r>
            <a:r>
              <a:rPr lang="en-US" dirty="0">
                <a:latin typeface="Arial" panose="020B0604020202020204" pitchFamily="34" charset="0"/>
                <a:cs typeface="Arial" panose="020B0604020202020204" pitchFamily="34" charset="0"/>
              </a:rPr>
              <a:t> (also referred to as the Technical Proposal to which the Evaluation Team will award points based on defined scoring criteria)</a:t>
            </a:r>
          </a:p>
          <a:p>
            <a:pPr marL="800100" lvl="1" indent="-342900">
              <a:buFont typeface="Wingdings" panose="05000000000000000000" pitchFamily="2" charset="2"/>
              <a:buChar char="Ø"/>
            </a:pPr>
            <a:r>
              <a:rPr lang="en-US" dirty="0">
                <a:latin typeface="Arial" panose="020B0604020202020204" pitchFamily="34" charset="0"/>
                <a:cs typeface="Arial" panose="020B0604020202020204" pitchFamily="34" charset="0"/>
              </a:rPr>
              <a:t>Within the Mandatory Scored Requirements worksheets, suppliers are required to upload supporting documents, naming the uploaded files as instructed in the worksheet</a:t>
            </a:r>
            <a:r>
              <a:rPr lang="en-US" dirty="0"/>
              <a:t>.</a:t>
            </a:r>
            <a:endParaRPr lang="en-US" sz="2400" dirty="0"/>
          </a:p>
          <a:p>
            <a:pPr marL="342900" indent="-342900">
              <a:spcBef>
                <a:spcPts val="600"/>
              </a:spcBef>
              <a:buFont typeface="Symbol" panose="05050102010706020507" pitchFamily="18" charset="2"/>
              <a:buChar char=""/>
            </a:pPr>
            <a:r>
              <a:rPr lang="en-US" b="1" dirty="0">
                <a:latin typeface="Arial" panose="020B0604020202020204" pitchFamily="34" charset="0"/>
                <a:cs typeface="Arial" panose="020B0604020202020204" pitchFamily="34" charset="0"/>
              </a:rPr>
              <a:t>Cost Proposal </a:t>
            </a:r>
            <a:r>
              <a:rPr lang="en-US" dirty="0">
                <a:latin typeface="Arial" panose="020B0604020202020204" pitchFamily="34" charset="0"/>
                <a:cs typeface="Arial" panose="020B0604020202020204" pitchFamily="34" charset="0"/>
              </a:rPr>
              <a:t>(which will be given a weight based on the formula in Section 6.4 Scoring Criteria of the </a:t>
            </a:r>
            <a:r>
              <a:rPr lang="en-US" dirty="0" err="1">
                <a:latin typeface="Arial" panose="020B0604020202020204" pitchFamily="34" charset="0"/>
                <a:cs typeface="Arial" panose="020B0604020202020204" pitchFamily="34" charset="0"/>
              </a:rPr>
              <a:t>eRFP</a:t>
            </a:r>
            <a:r>
              <a:rPr lang="en-US" dirty="0">
                <a:latin typeface="Arial" panose="020B0604020202020204" pitchFamily="34" charset="0"/>
                <a:cs typeface="Arial" panose="020B0604020202020204" pitchFamily="34" charset="0"/>
              </a:rPr>
              <a:t> Instruction Document, and will be tallied with the technical score and oral presentations to create the overall score for the proposal (technical + oral presentations + cost)</a:t>
            </a:r>
          </a:p>
          <a:p>
            <a:pPr marL="342900" marR="0" lvl="0" indent="-342900">
              <a:spcBef>
                <a:spcPts val="0"/>
              </a:spcBef>
              <a:spcAft>
                <a:spcPts val="0"/>
              </a:spcAft>
              <a:buFont typeface="Symbol" panose="05050102010706020507" pitchFamily="18" charset="2"/>
              <a:buChar char=""/>
            </a:pPr>
            <a:endParaRPr lang="en-US"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910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11</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217251" y="1996824"/>
            <a:ext cx="4944775" cy="377026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respond to all questions with a “Yes” to qualify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Any “No” responses will result in the disqualification of the proposal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Questions include financial position, onshore operations &amp; data, services bid, MECT checklist, assurances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Upload requested attachments to the procurement system using the attachment file name provided</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Please be sure to note where attachment</a:t>
            </a:r>
          </a:p>
          <a:p>
            <a:r>
              <a:rPr lang="en-US" b="1" dirty="0">
                <a:latin typeface="Arial" panose="020B0604020202020204" pitchFamily="34" charset="0"/>
                <a:cs typeface="Arial" panose="020B0604020202020204" pitchFamily="34" charset="0"/>
              </a:rPr>
              <a:t>    files are required*</a:t>
            </a:r>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466429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Mandatory Response Worksheet</a:t>
            </a:r>
          </a:p>
        </p:txBody>
      </p:sp>
      <p:pic>
        <p:nvPicPr>
          <p:cNvPr id="6" name="Picture 5">
            <a:extLst>
              <a:ext uri="{FF2B5EF4-FFF2-40B4-BE49-F238E27FC236}">
                <a16:creationId xmlns:a16="http://schemas.microsoft.com/office/drawing/2014/main" id="{4C43E7F2-A1C7-49D9-931A-423FFF65AF40}"/>
              </a:ext>
            </a:extLst>
          </p:cNvPr>
          <p:cNvPicPr>
            <a:picLocks noChangeAspect="1"/>
          </p:cNvPicPr>
          <p:nvPr/>
        </p:nvPicPr>
        <p:blipFill>
          <a:blip r:embed="rId4"/>
          <a:stretch>
            <a:fillRect/>
          </a:stretch>
        </p:blipFill>
        <p:spPr>
          <a:xfrm>
            <a:off x="5603397" y="1534735"/>
            <a:ext cx="6387685" cy="5004177"/>
          </a:xfrm>
          <a:prstGeom prst="rect">
            <a:avLst/>
          </a:prstGeom>
          <a:ln>
            <a:solidFill>
              <a:schemeClr val="tx1"/>
            </a:solidFill>
          </a:ln>
        </p:spPr>
      </p:pic>
    </p:spTree>
    <p:extLst>
      <p:ext uri="{BB962C8B-B14F-4D97-AF65-F5344CB8AC3E}">
        <p14:creationId xmlns:p14="http://schemas.microsoft.com/office/powerpoint/2010/main" val="85855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12</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217251" y="1996824"/>
            <a:ext cx="4944775" cy="420115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You are required to submit a response to the Base requirements and at least one service along with any other services for which you wish to bid</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Answers should address requirements associated with questions identified in the attachment provided within each question</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Answer in the space provided beneath each question or upload an attachment with your response where allowed using the attachment file name provided</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Upload the response worksheet(s) requested and attachments using the file name provided to the procurement system</a:t>
            </a:r>
            <a:endParaRPr lang="en-US" dirty="0"/>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587936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Mandatory Scored Response Worksheets</a:t>
            </a:r>
          </a:p>
        </p:txBody>
      </p:sp>
      <p:pic>
        <p:nvPicPr>
          <p:cNvPr id="5" name="Picture 4">
            <a:extLst>
              <a:ext uri="{FF2B5EF4-FFF2-40B4-BE49-F238E27FC236}">
                <a16:creationId xmlns:a16="http://schemas.microsoft.com/office/drawing/2014/main" id="{CB274D96-C7DF-462C-B226-3EDCAD0E6C6E}"/>
              </a:ext>
            </a:extLst>
          </p:cNvPr>
          <p:cNvPicPr>
            <a:picLocks noChangeAspect="1"/>
          </p:cNvPicPr>
          <p:nvPr/>
        </p:nvPicPr>
        <p:blipFill>
          <a:blip r:embed="rId4"/>
          <a:stretch>
            <a:fillRect/>
          </a:stretch>
        </p:blipFill>
        <p:spPr>
          <a:xfrm>
            <a:off x="5026971" y="1651725"/>
            <a:ext cx="6947778" cy="4181386"/>
          </a:xfrm>
          <a:prstGeom prst="rect">
            <a:avLst/>
          </a:prstGeom>
        </p:spPr>
      </p:pic>
    </p:spTree>
    <p:extLst>
      <p:ext uri="{BB962C8B-B14F-4D97-AF65-F5344CB8AC3E}">
        <p14:creationId xmlns:p14="http://schemas.microsoft.com/office/powerpoint/2010/main" val="21307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13</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217251" y="1996824"/>
            <a:ext cx="4944775" cy="32932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All answers to the mandatory scored questions should address the requirements identified in the attachment provided within each question</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 must provide a response to all the requirements identified for a particular question on the Mandatory Scored Worksheets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response will be deemed non-responsive if all requirements are not addressed</a:t>
            </a:r>
            <a:endParaRPr lang="en-US" dirty="0"/>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40895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Requirements Spreadsheets</a:t>
            </a:r>
          </a:p>
        </p:txBody>
      </p:sp>
      <p:pic>
        <p:nvPicPr>
          <p:cNvPr id="5" name="Picture 4">
            <a:extLst>
              <a:ext uri="{FF2B5EF4-FFF2-40B4-BE49-F238E27FC236}">
                <a16:creationId xmlns:a16="http://schemas.microsoft.com/office/drawing/2014/main" id="{CB274D96-C7DF-462C-B226-3EDCAD0E6C6E}"/>
              </a:ext>
            </a:extLst>
          </p:cNvPr>
          <p:cNvPicPr>
            <a:picLocks noChangeAspect="1"/>
          </p:cNvPicPr>
          <p:nvPr/>
        </p:nvPicPr>
        <p:blipFill>
          <a:blip r:embed="rId4"/>
          <a:stretch>
            <a:fillRect/>
          </a:stretch>
        </p:blipFill>
        <p:spPr>
          <a:xfrm>
            <a:off x="5824726" y="1796969"/>
            <a:ext cx="6364224" cy="222456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6CD3817-F049-4F14-933A-D4338E1D4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727" y="4285697"/>
            <a:ext cx="6364223" cy="2369668"/>
          </a:xfrm>
          <a:prstGeom prst="rect">
            <a:avLst/>
          </a:prstGeom>
        </p:spPr>
      </p:pic>
      <p:sp>
        <p:nvSpPr>
          <p:cNvPr id="4" name="TextBox 3">
            <a:extLst>
              <a:ext uri="{FF2B5EF4-FFF2-40B4-BE49-F238E27FC236}">
                <a16:creationId xmlns:a16="http://schemas.microsoft.com/office/drawing/2014/main" id="{D9EA27D6-0545-45A0-B932-A83A0A936261}"/>
              </a:ext>
            </a:extLst>
          </p:cNvPr>
          <p:cNvSpPr txBox="1"/>
          <p:nvPr/>
        </p:nvSpPr>
        <p:spPr>
          <a:xfrm>
            <a:off x="5824726" y="1468506"/>
            <a:ext cx="252152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Base Response Worksheet</a:t>
            </a:r>
          </a:p>
        </p:txBody>
      </p:sp>
      <p:sp>
        <p:nvSpPr>
          <p:cNvPr id="7" name="TextBox 6">
            <a:extLst>
              <a:ext uri="{FF2B5EF4-FFF2-40B4-BE49-F238E27FC236}">
                <a16:creationId xmlns:a16="http://schemas.microsoft.com/office/drawing/2014/main" id="{610E3149-5180-4114-A290-82D88A3021C9}"/>
              </a:ext>
            </a:extLst>
          </p:cNvPr>
          <p:cNvSpPr txBox="1"/>
          <p:nvPr/>
        </p:nvSpPr>
        <p:spPr>
          <a:xfrm>
            <a:off x="5824725" y="4018161"/>
            <a:ext cx="269120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Base Requirements Document</a:t>
            </a:r>
          </a:p>
        </p:txBody>
      </p:sp>
      <p:sp>
        <p:nvSpPr>
          <p:cNvPr id="13" name="Arrow: Curved Right 12">
            <a:extLst>
              <a:ext uri="{FF2B5EF4-FFF2-40B4-BE49-F238E27FC236}">
                <a16:creationId xmlns:a16="http://schemas.microsoft.com/office/drawing/2014/main" id="{D9AC0DB2-7341-431D-ABA6-8B6B8A5980D6}"/>
              </a:ext>
            </a:extLst>
          </p:cNvPr>
          <p:cNvSpPr/>
          <p:nvPr/>
        </p:nvSpPr>
        <p:spPr>
          <a:xfrm>
            <a:off x="5162026" y="3264201"/>
            <a:ext cx="537025" cy="18227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70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14</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217251" y="1996824"/>
            <a:ext cx="5103779" cy="450892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Tab provided for each of 4 Business Services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Respond to tab for each Business Service bid</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Provide contingency fee rates and flat rates, where requested</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Only enter pricing in unprotected cells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Provide Implementation costs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Costs are tiered by count of Medicaid members to accommodate different States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Spreadsheets calculate annual totals for 10 years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Annual operational metrics are used for information purposes only, not scored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endParaRPr lang="en-US" dirty="0"/>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58591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Cost Worksheet – TPL Business Services</a:t>
            </a:r>
          </a:p>
        </p:txBody>
      </p:sp>
      <p:pic>
        <p:nvPicPr>
          <p:cNvPr id="5" name="Picture 4">
            <a:extLst>
              <a:ext uri="{FF2B5EF4-FFF2-40B4-BE49-F238E27FC236}">
                <a16:creationId xmlns:a16="http://schemas.microsoft.com/office/drawing/2014/main" id="{5CCB56BC-9B24-4E39-ABA9-A9E8132BE044}"/>
              </a:ext>
            </a:extLst>
          </p:cNvPr>
          <p:cNvPicPr>
            <a:picLocks noChangeAspect="1"/>
          </p:cNvPicPr>
          <p:nvPr/>
        </p:nvPicPr>
        <p:blipFill>
          <a:blip r:embed="rId4"/>
          <a:stretch>
            <a:fillRect/>
          </a:stretch>
        </p:blipFill>
        <p:spPr>
          <a:xfrm>
            <a:off x="5681782" y="1859985"/>
            <a:ext cx="3377771" cy="2441236"/>
          </a:xfrm>
          <a:prstGeom prst="rect">
            <a:avLst/>
          </a:prstGeom>
          <a:ln>
            <a:solidFill>
              <a:schemeClr val="tx1"/>
            </a:solidFill>
          </a:ln>
        </p:spPr>
      </p:pic>
      <p:sp>
        <p:nvSpPr>
          <p:cNvPr id="7" name="TextBox 6">
            <a:extLst>
              <a:ext uri="{FF2B5EF4-FFF2-40B4-BE49-F238E27FC236}">
                <a16:creationId xmlns:a16="http://schemas.microsoft.com/office/drawing/2014/main" id="{D79AAE41-333F-47BA-AE2A-D31F534BA34A}"/>
              </a:ext>
            </a:extLst>
          </p:cNvPr>
          <p:cNvSpPr txBox="1"/>
          <p:nvPr/>
        </p:nvSpPr>
        <p:spPr>
          <a:xfrm>
            <a:off x="5647960" y="1538026"/>
            <a:ext cx="943581" cy="307777"/>
          </a:xfrm>
          <a:prstGeom prst="rect">
            <a:avLst/>
          </a:prstGeom>
          <a:solidFill>
            <a:schemeClr val="bg2">
              <a:lumMod val="75000"/>
            </a:schemeClr>
          </a:solidFill>
        </p:spPr>
        <p:txBody>
          <a:bodyPr wrap="square" rtlCol="0">
            <a:spAutoFit/>
          </a:bodyPr>
          <a:lstStyle/>
          <a:p>
            <a:r>
              <a:rPr lang="en-US" sz="1400" dirty="0">
                <a:latin typeface="Arial" panose="020B0604020202020204" pitchFamily="34" charset="0"/>
                <a:cs typeface="Arial" panose="020B0604020202020204" pitchFamily="34" charset="0"/>
              </a:rPr>
              <a:t>Recovery</a:t>
            </a:r>
            <a:endParaRPr lang="en-US" sz="1400" dirty="0"/>
          </a:p>
        </p:txBody>
      </p:sp>
      <p:pic>
        <p:nvPicPr>
          <p:cNvPr id="9" name="Picture 8">
            <a:extLst>
              <a:ext uri="{FF2B5EF4-FFF2-40B4-BE49-F238E27FC236}">
                <a16:creationId xmlns:a16="http://schemas.microsoft.com/office/drawing/2014/main" id="{80AF7AEC-A81D-4FAD-ABFC-B9AE3C874D60}"/>
              </a:ext>
            </a:extLst>
          </p:cNvPr>
          <p:cNvPicPr>
            <a:picLocks noChangeAspect="1"/>
          </p:cNvPicPr>
          <p:nvPr/>
        </p:nvPicPr>
        <p:blipFill>
          <a:blip r:embed="rId5"/>
          <a:stretch>
            <a:fillRect/>
          </a:stretch>
        </p:blipFill>
        <p:spPr>
          <a:xfrm>
            <a:off x="6592810" y="2375864"/>
            <a:ext cx="3508616" cy="2441236"/>
          </a:xfrm>
          <a:prstGeom prst="rect">
            <a:avLst/>
          </a:prstGeom>
          <a:ln>
            <a:solidFill>
              <a:schemeClr val="tx1"/>
            </a:solidFill>
          </a:ln>
        </p:spPr>
      </p:pic>
      <p:sp>
        <p:nvSpPr>
          <p:cNvPr id="13" name="TextBox 12">
            <a:extLst>
              <a:ext uri="{FF2B5EF4-FFF2-40B4-BE49-F238E27FC236}">
                <a16:creationId xmlns:a16="http://schemas.microsoft.com/office/drawing/2014/main" id="{AC1409EF-207C-419A-83B1-7FAE0962CD0F}"/>
              </a:ext>
            </a:extLst>
          </p:cNvPr>
          <p:cNvSpPr txBox="1"/>
          <p:nvPr/>
        </p:nvSpPr>
        <p:spPr>
          <a:xfrm>
            <a:off x="6588289" y="1834264"/>
            <a:ext cx="1214302" cy="523220"/>
          </a:xfrm>
          <a:prstGeom prst="rect">
            <a:avLst/>
          </a:prstGeom>
          <a:solidFill>
            <a:schemeClr val="bg2">
              <a:lumMod val="75000"/>
            </a:schemeClr>
          </a:solidFill>
        </p:spPr>
        <p:txBody>
          <a:bodyPr wrap="square" rtlCol="0">
            <a:spAutoFit/>
          </a:bodyPr>
          <a:lstStyle/>
          <a:p>
            <a:r>
              <a:rPr lang="en-US" sz="1400" dirty="0">
                <a:latin typeface="Arial" panose="020B0604020202020204" pitchFamily="34" charset="0"/>
                <a:cs typeface="Arial" panose="020B0604020202020204" pitchFamily="34" charset="0"/>
              </a:rPr>
              <a:t>Commercial</a:t>
            </a:r>
          </a:p>
          <a:p>
            <a:r>
              <a:rPr lang="en-US" sz="1400" dirty="0">
                <a:latin typeface="Arial" panose="020B0604020202020204" pitchFamily="34" charset="0"/>
                <a:cs typeface="Arial" panose="020B0604020202020204" pitchFamily="34" charset="0"/>
              </a:rPr>
              <a:t>Recoupment</a:t>
            </a:r>
            <a:endParaRPr lang="en-US" sz="1400" dirty="0"/>
          </a:p>
        </p:txBody>
      </p:sp>
      <p:pic>
        <p:nvPicPr>
          <p:cNvPr id="18" name="Picture 17">
            <a:extLst>
              <a:ext uri="{FF2B5EF4-FFF2-40B4-BE49-F238E27FC236}">
                <a16:creationId xmlns:a16="http://schemas.microsoft.com/office/drawing/2014/main" id="{1F10C534-FFB1-472B-B39B-9CE1A9B1E8F3}"/>
              </a:ext>
            </a:extLst>
          </p:cNvPr>
          <p:cNvPicPr>
            <a:picLocks noChangeAspect="1"/>
          </p:cNvPicPr>
          <p:nvPr/>
        </p:nvPicPr>
        <p:blipFill>
          <a:blip r:embed="rId6"/>
          <a:stretch>
            <a:fillRect/>
          </a:stretch>
        </p:blipFill>
        <p:spPr>
          <a:xfrm>
            <a:off x="7781904" y="2897100"/>
            <a:ext cx="3243556" cy="2634343"/>
          </a:xfrm>
          <a:prstGeom prst="rect">
            <a:avLst/>
          </a:prstGeom>
          <a:ln>
            <a:solidFill>
              <a:schemeClr val="tx1"/>
            </a:solidFill>
          </a:ln>
        </p:spPr>
      </p:pic>
      <p:sp>
        <p:nvSpPr>
          <p:cNvPr id="20" name="TextBox 19">
            <a:extLst>
              <a:ext uri="{FF2B5EF4-FFF2-40B4-BE49-F238E27FC236}">
                <a16:creationId xmlns:a16="http://schemas.microsoft.com/office/drawing/2014/main" id="{3422B842-BA26-4C0F-BCB8-A065A1944203}"/>
              </a:ext>
            </a:extLst>
          </p:cNvPr>
          <p:cNvSpPr txBox="1"/>
          <p:nvPr/>
        </p:nvSpPr>
        <p:spPr>
          <a:xfrm>
            <a:off x="7781904" y="2353265"/>
            <a:ext cx="1214302" cy="523220"/>
          </a:xfrm>
          <a:prstGeom prst="rect">
            <a:avLst/>
          </a:prstGeom>
          <a:solidFill>
            <a:schemeClr val="bg2">
              <a:lumMod val="75000"/>
            </a:schemeClr>
          </a:solidFill>
        </p:spPr>
        <p:txBody>
          <a:bodyPr wrap="square" rtlCol="0">
            <a:spAutoFit/>
          </a:bodyPr>
          <a:lstStyle/>
          <a:p>
            <a:r>
              <a:rPr lang="en-US" sz="1400" dirty="0">
                <a:latin typeface="Arial" panose="020B0604020202020204" pitchFamily="34" charset="0"/>
                <a:cs typeface="Arial" panose="020B0604020202020204" pitchFamily="34" charset="0"/>
              </a:rPr>
              <a:t>Hospital-</a:t>
            </a:r>
          </a:p>
          <a:p>
            <a:r>
              <a:rPr lang="en-US" sz="1400" dirty="0">
                <a:latin typeface="Arial" panose="020B0604020202020204" pitchFamily="34" charset="0"/>
                <a:cs typeface="Arial" panose="020B0604020202020204" pitchFamily="34" charset="0"/>
              </a:rPr>
              <a:t>Physician</a:t>
            </a:r>
            <a:endParaRPr lang="en-US" sz="1400" dirty="0"/>
          </a:p>
        </p:txBody>
      </p:sp>
      <p:pic>
        <p:nvPicPr>
          <p:cNvPr id="22" name="Picture 21">
            <a:extLst>
              <a:ext uri="{FF2B5EF4-FFF2-40B4-BE49-F238E27FC236}">
                <a16:creationId xmlns:a16="http://schemas.microsoft.com/office/drawing/2014/main" id="{C8149456-6DDF-4B31-9D1E-D7EC2DC49D18}"/>
              </a:ext>
            </a:extLst>
          </p:cNvPr>
          <p:cNvPicPr>
            <a:picLocks noChangeAspect="1"/>
          </p:cNvPicPr>
          <p:nvPr/>
        </p:nvPicPr>
        <p:blipFill>
          <a:blip r:embed="rId7"/>
          <a:stretch>
            <a:fillRect/>
          </a:stretch>
        </p:blipFill>
        <p:spPr>
          <a:xfrm>
            <a:off x="8995391" y="3179068"/>
            <a:ext cx="3008724" cy="2025599"/>
          </a:xfrm>
          <a:prstGeom prst="rect">
            <a:avLst/>
          </a:prstGeom>
          <a:ln>
            <a:solidFill>
              <a:schemeClr val="tx1"/>
            </a:solidFill>
          </a:ln>
        </p:spPr>
      </p:pic>
      <p:sp>
        <p:nvSpPr>
          <p:cNvPr id="24" name="TextBox 23">
            <a:extLst>
              <a:ext uri="{FF2B5EF4-FFF2-40B4-BE49-F238E27FC236}">
                <a16:creationId xmlns:a16="http://schemas.microsoft.com/office/drawing/2014/main" id="{CA90B0B3-937E-417D-A3DC-B4FE162A785D}"/>
              </a:ext>
            </a:extLst>
          </p:cNvPr>
          <p:cNvSpPr txBox="1"/>
          <p:nvPr/>
        </p:nvSpPr>
        <p:spPr>
          <a:xfrm>
            <a:off x="8986014" y="2871291"/>
            <a:ext cx="943581" cy="307777"/>
          </a:xfrm>
          <a:prstGeom prst="rect">
            <a:avLst/>
          </a:prstGeom>
          <a:solidFill>
            <a:schemeClr val="bg2">
              <a:lumMod val="75000"/>
            </a:schemeClr>
          </a:solidFill>
        </p:spPr>
        <p:txBody>
          <a:bodyPr wrap="square" rtlCol="0">
            <a:spAutoFit/>
          </a:bodyPr>
          <a:lstStyle/>
          <a:p>
            <a:r>
              <a:rPr lang="en-US" sz="1400" dirty="0">
                <a:latin typeface="Arial" panose="020B0604020202020204" pitchFamily="34" charset="0"/>
                <a:cs typeface="Arial" panose="020B0604020202020204" pitchFamily="34" charset="0"/>
              </a:rPr>
              <a:t>CMO CB</a:t>
            </a:r>
            <a:endParaRPr lang="en-US" sz="1400" dirty="0"/>
          </a:p>
        </p:txBody>
      </p:sp>
    </p:spTree>
    <p:extLst>
      <p:ext uri="{BB962C8B-B14F-4D97-AF65-F5344CB8AC3E}">
        <p14:creationId xmlns:p14="http://schemas.microsoft.com/office/powerpoint/2010/main" val="138581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15</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289133" y="4838957"/>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3" name="TextBox 2">
            <a:extLst>
              <a:ext uri="{FF2B5EF4-FFF2-40B4-BE49-F238E27FC236}">
                <a16:creationId xmlns:a16="http://schemas.microsoft.com/office/drawing/2014/main" id="{C2CF839C-4B66-42E5-87E5-0E3691EB1B01}"/>
              </a:ext>
            </a:extLst>
          </p:cNvPr>
          <p:cNvSpPr txBox="1"/>
          <p:nvPr/>
        </p:nvSpPr>
        <p:spPr>
          <a:xfrm>
            <a:off x="824845" y="364447"/>
            <a:ext cx="546482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Cost Worksheet – TPL System Module</a:t>
            </a:r>
          </a:p>
        </p:txBody>
      </p:sp>
      <p:sp>
        <p:nvSpPr>
          <p:cNvPr id="4" name="TextBox 3">
            <a:extLst>
              <a:ext uri="{FF2B5EF4-FFF2-40B4-BE49-F238E27FC236}">
                <a16:creationId xmlns:a16="http://schemas.microsoft.com/office/drawing/2014/main" id="{75696D50-7506-400E-BE22-281E5021AE2C}"/>
              </a:ext>
            </a:extLst>
          </p:cNvPr>
          <p:cNvSpPr txBox="1"/>
          <p:nvPr/>
        </p:nvSpPr>
        <p:spPr>
          <a:xfrm>
            <a:off x="655678" y="2395942"/>
            <a:ext cx="4020825"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Review of Cost Worksheet</a:t>
            </a:r>
            <a:endParaRPr lang="en-US" sz="16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Tim Peterson</a:t>
            </a:r>
          </a:p>
          <a:p>
            <a:pPr lvl="1"/>
            <a:endParaRPr lang="en-US" dirty="0"/>
          </a:p>
        </p:txBody>
      </p:sp>
      <p:pic>
        <p:nvPicPr>
          <p:cNvPr id="6" name="Picture 5">
            <a:extLst>
              <a:ext uri="{FF2B5EF4-FFF2-40B4-BE49-F238E27FC236}">
                <a16:creationId xmlns:a16="http://schemas.microsoft.com/office/drawing/2014/main" id="{2EC9BEE2-08D4-451D-9E25-FD52FF4716A3}"/>
              </a:ext>
            </a:extLst>
          </p:cNvPr>
          <p:cNvPicPr>
            <a:picLocks noChangeAspect="1"/>
          </p:cNvPicPr>
          <p:nvPr/>
        </p:nvPicPr>
        <p:blipFill>
          <a:blip r:embed="rId4"/>
          <a:stretch>
            <a:fillRect/>
          </a:stretch>
        </p:blipFill>
        <p:spPr>
          <a:xfrm>
            <a:off x="5576650" y="1894857"/>
            <a:ext cx="5857704" cy="4019036"/>
          </a:xfrm>
          <a:prstGeom prst="rect">
            <a:avLst/>
          </a:prstGeom>
          <a:ln>
            <a:solidFill>
              <a:schemeClr val="tx1"/>
            </a:solidFill>
          </a:ln>
        </p:spPr>
      </p:pic>
    </p:spTree>
    <p:extLst>
      <p:ext uri="{BB962C8B-B14F-4D97-AF65-F5344CB8AC3E}">
        <p14:creationId xmlns:p14="http://schemas.microsoft.com/office/powerpoint/2010/main" val="251026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16</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29851" y="5264477"/>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579344" y="1757922"/>
            <a:ext cx="11010104"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TPL procurement will use a “stage-gate” approach to narrow to a viable set of suppliers for each of the five TPL services.  The two “gates” required for a supplier’s service to be finally evaluated are for the supplier to meet a minimum score on the base requirements questionnaire and then for a supplier to meet a minimum score on the technical questionnaire for each of their proposed services. Each service will be evaluated &amp; qualified separately.  </a:t>
            </a:r>
            <a:endParaRPr lang="en-US" dirty="0"/>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559480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Supplier Evaluation Process - Overview</a:t>
            </a:r>
          </a:p>
        </p:txBody>
      </p:sp>
      <p:grpSp>
        <p:nvGrpSpPr>
          <p:cNvPr id="38" name="Group 37">
            <a:extLst>
              <a:ext uri="{FF2B5EF4-FFF2-40B4-BE49-F238E27FC236}">
                <a16:creationId xmlns:a16="http://schemas.microsoft.com/office/drawing/2014/main" id="{1BF0BA26-EEA3-47ED-8A5E-FFA905AFFF19}"/>
              </a:ext>
            </a:extLst>
          </p:cNvPr>
          <p:cNvGrpSpPr/>
          <p:nvPr/>
        </p:nvGrpSpPr>
        <p:grpSpPr>
          <a:xfrm>
            <a:off x="1195906" y="3682417"/>
            <a:ext cx="8948934" cy="1619461"/>
            <a:chOff x="2222190" y="5107093"/>
            <a:chExt cx="8097680" cy="1162714"/>
          </a:xfrm>
        </p:grpSpPr>
        <p:pic>
          <p:nvPicPr>
            <p:cNvPr id="4" name="Picture 3" descr="A drawing of a person&#10;&#10;Description automatically generated">
              <a:extLst>
                <a:ext uri="{FF2B5EF4-FFF2-40B4-BE49-F238E27FC236}">
                  <a16:creationId xmlns:a16="http://schemas.microsoft.com/office/drawing/2014/main" id="{030E7999-24E1-4639-96E0-65F148EE44E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88430" y="5136831"/>
              <a:ext cx="776481" cy="823070"/>
            </a:xfrm>
            <a:prstGeom prst="rect">
              <a:avLst/>
            </a:prstGeom>
          </p:spPr>
        </p:pic>
        <p:sp>
          <p:nvSpPr>
            <p:cNvPr id="5" name="TextBox 4">
              <a:extLst>
                <a:ext uri="{FF2B5EF4-FFF2-40B4-BE49-F238E27FC236}">
                  <a16:creationId xmlns:a16="http://schemas.microsoft.com/office/drawing/2014/main" id="{06E704F1-B629-4E80-AE22-A5E089351368}"/>
                </a:ext>
              </a:extLst>
            </p:cNvPr>
            <p:cNvSpPr txBox="1"/>
            <p:nvPr/>
          </p:nvSpPr>
          <p:spPr>
            <a:xfrm flipH="1">
              <a:off x="3523991" y="5937190"/>
              <a:ext cx="628650" cy="307777"/>
            </a:xfrm>
            <a:prstGeom prst="rect">
              <a:avLst/>
            </a:prstGeom>
            <a:noFill/>
          </p:spPr>
          <p:txBody>
            <a:bodyPr wrap="square" rtlCol="0">
              <a:spAutoFit/>
            </a:bodyPr>
            <a:lstStyle/>
            <a:p>
              <a:r>
                <a:rPr lang="en-US" sz="1400" dirty="0"/>
                <a:t>Base</a:t>
              </a:r>
            </a:p>
          </p:txBody>
        </p:sp>
        <p:sp>
          <p:nvSpPr>
            <p:cNvPr id="6" name="Arrow: Right 5">
              <a:extLst>
                <a:ext uri="{FF2B5EF4-FFF2-40B4-BE49-F238E27FC236}">
                  <a16:creationId xmlns:a16="http://schemas.microsoft.com/office/drawing/2014/main" id="{47CCFBB3-778D-4D08-B8F9-9AA83ED73F7C}"/>
                </a:ext>
              </a:extLst>
            </p:cNvPr>
            <p:cNvSpPr/>
            <p:nvPr/>
          </p:nvSpPr>
          <p:spPr>
            <a:xfrm>
              <a:off x="4407617" y="5354090"/>
              <a:ext cx="367393" cy="27036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BABFE71-522A-4A50-9CE9-8CC8DB447697}"/>
                </a:ext>
              </a:extLst>
            </p:cNvPr>
            <p:cNvSpPr txBox="1"/>
            <p:nvPr/>
          </p:nvSpPr>
          <p:spPr>
            <a:xfrm flipH="1">
              <a:off x="4814357" y="5962030"/>
              <a:ext cx="1108709" cy="307777"/>
            </a:xfrm>
            <a:prstGeom prst="rect">
              <a:avLst/>
            </a:prstGeom>
            <a:noFill/>
          </p:spPr>
          <p:txBody>
            <a:bodyPr wrap="square" rtlCol="0">
              <a:spAutoFit/>
            </a:bodyPr>
            <a:lstStyle/>
            <a:p>
              <a:r>
                <a:rPr lang="en-US" sz="1400" dirty="0"/>
                <a:t>Technical</a:t>
              </a:r>
            </a:p>
          </p:txBody>
        </p:sp>
        <p:sp>
          <p:nvSpPr>
            <p:cNvPr id="9" name="Arrow: Right 8">
              <a:extLst>
                <a:ext uri="{FF2B5EF4-FFF2-40B4-BE49-F238E27FC236}">
                  <a16:creationId xmlns:a16="http://schemas.microsoft.com/office/drawing/2014/main" id="{6479C54E-8377-4D66-95BC-70678C84F50E}"/>
                </a:ext>
              </a:extLst>
            </p:cNvPr>
            <p:cNvSpPr/>
            <p:nvPr/>
          </p:nvSpPr>
          <p:spPr>
            <a:xfrm>
              <a:off x="5874815" y="5354090"/>
              <a:ext cx="367393" cy="27036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4E0F8E3-E1E1-4813-95ED-212C66BA8796}"/>
                </a:ext>
              </a:extLst>
            </p:cNvPr>
            <p:cNvSpPr txBox="1"/>
            <p:nvPr/>
          </p:nvSpPr>
          <p:spPr>
            <a:xfrm flipH="1">
              <a:off x="6645670" y="5958098"/>
              <a:ext cx="1108709" cy="307777"/>
            </a:xfrm>
            <a:prstGeom prst="rect">
              <a:avLst/>
            </a:prstGeom>
            <a:noFill/>
          </p:spPr>
          <p:txBody>
            <a:bodyPr wrap="square" rtlCol="0">
              <a:spAutoFit/>
            </a:bodyPr>
            <a:lstStyle/>
            <a:p>
              <a:r>
                <a:rPr lang="en-US" sz="1400" dirty="0"/>
                <a:t>Orals</a:t>
              </a:r>
            </a:p>
          </p:txBody>
        </p:sp>
        <p:pic>
          <p:nvPicPr>
            <p:cNvPr id="21" name="Picture 20">
              <a:extLst>
                <a:ext uri="{FF2B5EF4-FFF2-40B4-BE49-F238E27FC236}">
                  <a16:creationId xmlns:a16="http://schemas.microsoft.com/office/drawing/2014/main" id="{E8E93076-541B-4FC4-9C1C-0F1D85F7C88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542848" y="5309267"/>
              <a:ext cx="777022" cy="440110"/>
            </a:xfrm>
            <a:prstGeom prst="rect">
              <a:avLst/>
            </a:prstGeom>
          </p:spPr>
        </p:pic>
        <p:pic>
          <p:nvPicPr>
            <p:cNvPr id="23" name="Picture 22" descr="A close up of a device&#10;&#10;Description automatically generated">
              <a:extLst>
                <a:ext uri="{FF2B5EF4-FFF2-40B4-BE49-F238E27FC236}">
                  <a16:creationId xmlns:a16="http://schemas.microsoft.com/office/drawing/2014/main" id="{7302DF56-66B0-4F9C-BF18-DBFE9CE1487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222190" y="5107093"/>
              <a:ext cx="726395" cy="725650"/>
            </a:xfrm>
            <a:prstGeom prst="rect">
              <a:avLst/>
            </a:prstGeom>
          </p:spPr>
        </p:pic>
        <p:pic>
          <p:nvPicPr>
            <p:cNvPr id="25" name="Picture 24" descr="A drawing of a person&#10;&#10;Description automatically generated">
              <a:extLst>
                <a:ext uri="{FF2B5EF4-FFF2-40B4-BE49-F238E27FC236}">
                  <a16:creationId xmlns:a16="http://schemas.microsoft.com/office/drawing/2014/main" id="{6114F508-0329-4121-AA6C-112E7696C5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930938" y="5136831"/>
              <a:ext cx="776481" cy="823070"/>
            </a:xfrm>
            <a:prstGeom prst="rect">
              <a:avLst/>
            </a:prstGeom>
          </p:spPr>
        </p:pic>
        <p:pic>
          <p:nvPicPr>
            <p:cNvPr id="27" name="Picture 26" descr="A drawing of a person&#10;&#10;Description automatically generated">
              <a:extLst>
                <a:ext uri="{FF2B5EF4-FFF2-40B4-BE49-F238E27FC236}">
                  <a16:creationId xmlns:a16="http://schemas.microsoft.com/office/drawing/2014/main" id="{93DA026D-FA96-49B5-A88E-5A438CF030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62096" y="5136831"/>
              <a:ext cx="776481" cy="823070"/>
            </a:xfrm>
            <a:prstGeom prst="rect">
              <a:avLst/>
            </a:prstGeom>
          </p:spPr>
        </p:pic>
        <p:sp>
          <p:nvSpPr>
            <p:cNvPr id="29" name="Arrow: Right 28">
              <a:extLst>
                <a:ext uri="{FF2B5EF4-FFF2-40B4-BE49-F238E27FC236}">
                  <a16:creationId xmlns:a16="http://schemas.microsoft.com/office/drawing/2014/main" id="{B225F91F-654B-4275-BA0D-785C8FA73A3B}"/>
                </a:ext>
              </a:extLst>
            </p:cNvPr>
            <p:cNvSpPr/>
            <p:nvPr/>
          </p:nvSpPr>
          <p:spPr>
            <a:xfrm>
              <a:off x="2972809" y="5354090"/>
              <a:ext cx="367393" cy="27036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7942AC6F-742B-433A-A29F-8853F0E295E6}"/>
                </a:ext>
              </a:extLst>
            </p:cNvPr>
            <p:cNvSpPr/>
            <p:nvPr/>
          </p:nvSpPr>
          <p:spPr>
            <a:xfrm>
              <a:off x="7427072" y="5354090"/>
              <a:ext cx="367393" cy="27036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descr="A drawing of a person&#10;&#10;Description automatically generated">
              <a:extLst>
                <a:ext uri="{FF2B5EF4-FFF2-40B4-BE49-F238E27FC236}">
                  <a16:creationId xmlns:a16="http://schemas.microsoft.com/office/drawing/2014/main" id="{176A5744-2BB9-417A-8451-B7DA67D3C73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986311" y="5136831"/>
              <a:ext cx="776481" cy="823070"/>
            </a:xfrm>
            <a:prstGeom prst="rect">
              <a:avLst/>
            </a:prstGeom>
          </p:spPr>
        </p:pic>
        <p:sp>
          <p:nvSpPr>
            <p:cNvPr id="35" name="TextBox 34">
              <a:extLst>
                <a:ext uri="{FF2B5EF4-FFF2-40B4-BE49-F238E27FC236}">
                  <a16:creationId xmlns:a16="http://schemas.microsoft.com/office/drawing/2014/main" id="{D1C10A32-DA11-4741-B332-2C5D194AF938}"/>
                </a:ext>
              </a:extLst>
            </p:cNvPr>
            <p:cNvSpPr txBox="1"/>
            <p:nvPr/>
          </p:nvSpPr>
          <p:spPr>
            <a:xfrm flipH="1">
              <a:off x="8091532" y="5954242"/>
              <a:ext cx="628650" cy="307777"/>
            </a:xfrm>
            <a:prstGeom prst="rect">
              <a:avLst/>
            </a:prstGeom>
            <a:noFill/>
          </p:spPr>
          <p:txBody>
            <a:bodyPr wrap="square" rtlCol="0">
              <a:spAutoFit/>
            </a:bodyPr>
            <a:lstStyle/>
            <a:p>
              <a:r>
                <a:rPr lang="en-US" sz="1400" dirty="0"/>
                <a:t>Final</a:t>
              </a:r>
            </a:p>
          </p:txBody>
        </p:sp>
        <p:sp>
          <p:nvSpPr>
            <p:cNvPr id="37" name="Arrow: Right 36">
              <a:extLst>
                <a:ext uri="{FF2B5EF4-FFF2-40B4-BE49-F238E27FC236}">
                  <a16:creationId xmlns:a16="http://schemas.microsoft.com/office/drawing/2014/main" id="{94BB1ED8-D133-4F53-8F3A-6BD77EAFC4BD}"/>
                </a:ext>
              </a:extLst>
            </p:cNvPr>
            <p:cNvSpPr/>
            <p:nvPr/>
          </p:nvSpPr>
          <p:spPr>
            <a:xfrm>
              <a:off x="8934429" y="5354090"/>
              <a:ext cx="367393" cy="27036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79815196-79FE-451A-9BBC-1422081AFF94}"/>
              </a:ext>
            </a:extLst>
          </p:cNvPr>
          <p:cNvSpPr txBox="1"/>
          <p:nvPr/>
        </p:nvSpPr>
        <p:spPr>
          <a:xfrm>
            <a:off x="824845" y="5522165"/>
            <a:ext cx="9339315" cy="338554"/>
          </a:xfrm>
          <a:prstGeom prst="rect">
            <a:avLst/>
          </a:prstGeom>
          <a:noFill/>
        </p:spPr>
        <p:txBody>
          <a:bodyPr wrap="square" rtlCol="0">
            <a:spAutoFit/>
          </a:bodyPr>
          <a:lstStyle/>
          <a:p>
            <a:r>
              <a:rPr lang="en-US" sz="1600" i="1" dirty="0">
                <a:solidFill>
                  <a:srgbClr val="0070C0"/>
                </a:solidFill>
                <a:latin typeface="Arial" panose="020B0604020202020204" pitchFamily="34" charset="0"/>
                <a:cs typeface="Arial" panose="020B0604020202020204" pitchFamily="34" charset="0"/>
              </a:rPr>
              <a:t>The objective of this phase of the NASPO VP process is find all qualified suppliers for a given service. </a:t>
            </a:r>
            <a:endParaRPr lang="en-US" i="1" dirty="0">
              <a:solidFill>
                <a:srgbClr val="0070C0"/>
              </a:solidFill>
            </a:endParaRPr>
          </a:p>
        </p:txBody>
      </p:sp>
    </p:spTree>
    <p:extLst>
      <p:ext uri="{BB962C8B-B14F-4D97-AF65-F5344CB8AC3E}">
        <p14:creationId xmlns:p14="http://schemas.microsoft.com/office/powerpoint/2010/main" val="5486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17</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590948" y="1768664"/>
            <a:ext cx="11010104" cy="4493538"/>
          </a:xfrm>
          <a:prstGeom prst="rect">
            <a:avLst/>
          </a:prstGeom>
          <a:noFill/>
        </p:spPr>
        <p:txBody>
          <a:bodyPr wrap="square" rtlCol="0">
            <a:spAutoFit/>
          </a:bodyPr>
          <a:lstStyle/>
          <a:p>
            <a:pPr marL="342900" indent="-342900">
              <a:spcBef>
                <a:spcPts val="1200"/>
              </a:spcBef>
              <a:buFont typeface="+mj-lt"/>
              <a:buAutoNum type="arabicPeriod"/>
            </a:pPr>
            <a:r>
              <a:rPr lang="en-US" sz="1400" b="1" dirty="0">
                <a:latin typeface="Arial" panose="020B0604020202020204" pitchFamily="34" charset="0"/>
                <a:ea typeface="Times New Roman" panose="02020603050405020304" pitchFamily="18" charset="0"/>
                <a:cs typeface="Arial" panose="020B0604020202020204" pitchFamily="34" charset="0"/>
              </a:rPr>
              <a:t>Stage I</a:t>
            </a:r>
            <a:r>
              <a:rPr lang="en-US" sz="1400" dirty="0">
                <a:latin typeface="Arial" panose="020B0604020202020204" pitchFamily="34" charset="0"/>
                <a:ea typeface="Times New Roman" panose="02020603050405020304" pitchFamily="18" charset="0"/>
                <a:cs typeface="Arial" panose="020B0604020202020204" pitchFamily="34" charset="0"/>
              </a:rPr>
              <a:t> - Each supplier must first score at least 600 of 1,000 possible base points (60%) or more on the base requirements questionnaire to be further evaluated.  These points are not carried forward in the evaluation process. </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600"/>
              </a:spcBef>
              <a:buFont typeface="+mj-lt"/>
              <a:buAutoNum type="arabicPeriod"/>
            </a:pPr>
            <a:r>
              <a:rPr lang="en-US" sz="1400" dirty="0">
                <a:latin typeface="Arial" panose="020B0604020202020204" pitchFamily="34" charset="0"/>
                <a:cs typeface="Arial" panose="020B0604020202020204" pitchFamily="34" charset="0"/>
              </a:rPr>
              <a:t>A combined weighting of 70% for technical merit, 20% for oral presentations, and 10% for cost will be used for the suppliers who qualify for the remaining stages, with a total of a 1,000 </a:t>
            </a:r>
            <a:r>
              <a:rPr lang="en-US" sz="1400" dirty="0">
                <a:latin typeface="Arial" panose="020B0604020202020204" pitchFamily="34" charset="0"/>
                <a:ea typeface="Times New Roman" panose="02020603050405020304" pitchFamily="18" charset="0"/>
                <a:cs typeface="Arial" panose="020B0604020202020204" pitchFamily="34" charset="0"/>
              </a:rPr>
              <a:t>(different) possible points for the final evaluation.      </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600"/>
              </a:spcBef>
              <a:buFont typeface="+mj-lt"/>
              <a:buAutoNum type="arabicPeriod"/>
            </a:pPr>
            <a:r>
              <a:rPr lang="en-US" sz="1400" b="1" dirty="0">
                <a:latin typeface="Arial" panose="020B0604020202020204" pitchFamily="34" charset="0"/>
                <a:ea typeface="Times New Roman" panose="02020603050405020304" pitchFamily="18" charset="0"/>
                <a:cs typeface="Arial" panose="020B0604020202020204" pitchFamily="34" charset="0"/>
              </a:rPr>
              <a:t>Stage II</a:t>
            </a:r>
            <a:r>
              <a:rPr lang="en-US" sz="1400" dirty="0">
                <a:latin typeface="Arial" panose="020B0604020202020204" pitchFamily="34" charset="0"/>
                <a:ea typeface="Times New Roman" panose="02020603050405020304" pitchFamily="18" charset="0"/>
                <a:cs typeface="Arial" panose="020B0604020202020204" pitchFamily="34" charset="0"/>
              </a:rPr>
              <a:t> – Each supplier </a:t>
            </a:r>
            <a:r>
              <a:rPr lang="en-US" sz="1400" i="1" dirty="0">
                <a:latin typeface="Arial" panose="020B0604020202020204" pitchFamily="34" charset="0"/>
                <a:ea typeface="Times New Roman" panose="02020603050405020304" pitchFamily="18" charset="0"/>
                <a:cs typeface="Arial" panose="020B0604020202020204" pitchFamily="34" charset="0"/>
              </a:rPr>
              <a:t>who successfully “passed” stage I,</a:t>
            </a:r>
            <a:r>
              <a:rPr lang="en-US" sz="1400" dirty="0">
                <a:latin typeface="Arial" panose="020B0604020202020204" pitchFamily="34" charset="0"/>
                <a:ea typeface="Times New Roman" panose="02020603050405020304" pitchFamily="18" charset="0"/>
                <a:cs typeface="Arial" panose="020B0604020202020204" pitchFamily="34" charset="0"/>
              </a:rPr>
              <a:t> must now score 60% of the 700 possible points on the technical requirements questionnaire for each proposed service, in order to be invited to oral presentations for further evaluation of those services.</a:t>
            </a:r>
            <a:endParaRPr lang="en-US" sz="1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US" sz="1400" dirty="0">
                <a:latin typeface="Arial" panose="020B0604020202020204" pitchFamily="34" charset="0"/>
                <a:ea typeface="Times New Roman" panose="02020603050405020304" pitchFamily="18" charset="0"/>
                <a:cs typeface="Arial" panose="020B0604020202020204" pitchFamily="34" charset="0"/>
              </a:rPr>
              <a:t>60% of 700 total possible points = 420 points or more is a “passing” score for each technical questionnaire</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US" sz="1400" b="1" dirty="0">
                <a:latin typeface="Arial" panose="020B0604020202020204" pitchFamily="34" charset="0"/>
                <a:ea typeface="Times New Roman" panose="02020603050405020304" pitchFamily="18" charset="0"/>
                <a:cs typeface="Arial" panose="020B0604020202020204" pitchFamily="34" charset="0"/>
              </a:rPr>
              <a:t>Stage III</a:t>
            </a:r>
            <a:r>
              <a:rPr lang="en-US" sz="1400" dirty="0">
                <a:latin typeface="Arial" panose="020B0604020202020204" pitchFamily="34" charset="0"/>
                <a:ea typeface="Times New Roman" panose="02020603050405020304" pitchFamily="18" charset="0"/>
                <a:cs typeface="Arial" panose="020B0604020202020204" pitchFamily="34" charset="0"/>
              </a:rPr>
              <a:t> – Each supplier must now conduct an oral presentation about their proposed services </a:t>
            </a:r>
            <a:r>
              <a:rPr lang="en-US" sz="1400" i="1" dirty="0">
                <a:latin typeface="Arial" panose="020B0604020202020204" pitchFamily="34" charset="0"/>
                <a:ea typeface="Times New Roman" panose="02020603050405020304" pitchFamily="18" charset="0"/>
                <a:cs typeface="Arial" panose="020B0604020202020204" pitchFamily="34" charset="0"/>
              </a:rPr>
              <a:t>which successfully “passed” stage II</a:t>
            </a:r>
            <a:r>
              <a:rPr lang="en-US" sz="1400" dirty="0">
                <a:latin typeface="Arial" panose="020B0604020202020204" pitchFamily="34" charset="0"/>
                <a:ea typeface="Times New Roman" panose="02020603050405020304" pitchFamily="18" charset="0"/>
                <a:cs typeface="Arial" panose="020B0604020202020204" pitchFamily="34" charset="0"/>
              </a:rPr>
              <a:t>.   The maximum points possible for orals for a given service proposed by a supplier is 200, 20% of 1,000 points. </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600"/>
              </a:spcBef>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DOAS and DCH Procurement will evaluate the cost competitiveness of supplier proposals for services </a:t>
            </a:r>
            <a:r>
              <a:rPr lang="en-US" sz="1400" i="1" dirty="0">
                <a:latin typeface="Arial" panose="020B0604020202020204" pitchFamily="34" charset="0"/>
                <a:ea typeface="Times New Roman" panose="02020603050405020304" pitchFamily="18" charset="0"/>
                <a:cs typeface="Arial" panose="020B0604020202020204" pitchFamily="34" charset="0"/>
              </a:rPr>
              <a:t>which passed stage I and stage II.</a:t>
            </a:r>
            <a:r>
              <a:rPr lang="en-US" sz="1400" dirty="0">
                <a:latin typeface="Arial" panose="020B0604020202020204" pitchFamily="34" charset="0"/>
                <a:ea typeface="Times New Roman" panose="02020603050405020304" pitchFamily="18" charset="0"/>
                <a:cs typeface="Arial" panose="020B0604020202020204" pitchFamily="34" charset="0"/>
              </a:rPr>
              <a:t>  The maximum points possible for cost for a given service proposed by a supplier is 100, 10% of 1,000 points.</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600"/>
              </a:spcBef>
              <a:buFont typeface="+mj-lt"/>
              <a:buAutoNum type="arabicPeriod"/>
            </a:pPr>
            <a:r>
              <a:rPr lang="en-US" sz="1400" b="1" dirty="0">
                <a:latin typeface="Arial" panose="020B0604020202020204" pitchFamily="34" charset="0"/>
                <a:ea typeface="Times New Roman" panose="02020603050405020304" pitchFamily="18" charset="0"/>
                <a:cs typeface="Arial" panose="020B0604020202020204" pitchFamily="34" charset="0"/>
              </a:rPr>
              <a:t>Final Stage</a:t>
            </a:r>
            <a:r>
              <a:rPr lang="en-US" sz="1400" dirty="0">
                <a:latin typeface="Arial" panose="020B0604020202020204" pitchFamily="34" charset="0"/>
                <a:ea typeface="Times New Roman" panose="02020603050405020304" pitchFamily="18" charset="0"/>
                <a:cs typeface="Arial" panose="020B0604020202020204" pitchFamily="34" charset="0"/>
              </a:rPr>
              <a:t> - The technical, oral presentation, and cost scores for those supplier services </a:t>
            </a:r>
            <a:r>
              <a:rPr lang="en-US" sz="1400" i="1" dirty="0">
                <a:latin typeface="Arial" panose="020B0604020202020204" pitchFamily="34" charset="0"/>
                <a:ea typeface="Times New Roman" panose="02020603050405020304" pitchFamily="18" charset="0"/>
                <a:cs typeface="Arial" panose="020B0604020202020204" pitchFamily="34" charset="0"/>
              </a:rPr>
              <a:t>which successfully passed stage I and stage II</a:t>
            </a:r>
            <a:r>
              <a:rPr lang="en-US" sz="1400" dirty="0">
                <a:latin typeface="Arial" panose="020B0604020202020204" pitchFamily="34" charset="0"/>
                <a:ea typeface="Times New Roman" panose="02020603050405020304" pitchFamily="18" charset="0"/>
                <a:cs typeface="Arial" panose="020B0604020202020204" pitchFamily="34" charset="0"/>
              </a:rPr>
              <a:t> will be summed.  Those supplier services which receive a score which is at least 50% of the 1,000 possible points will be considered qualified to provide that service. </a:t>
            </a:r>
            <a:endParaRPr lang="en-US" sz="1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US" sz="1400" dirty="0">
                <a:latin typeface="Arial" panose="020B0604020202020204" pitchFamily="34" charset="0"/>
                <a:ea typeface="Times New Roman" panose="02020603050405020304" pitchFamily="18" charset="0"/>
                <a:cs typeface="Arial" panose="020B0604020202020204" pitchFamily="34" charset="0"/>
              </a:rPr>
              <a:t>The makeup of the total possible points for the final evaluation is: 700 points for technical, 200 points for oral presentations, and 100 points for cost.     </a:t>
            </a:r>
            <a:endParaRPr lang="en-US" sz="1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US" sz="1400" dirty="0">
                <a:latin typeface="Arial" panose="020B0604020202020204" pitchFamily="34" charset="0"/>
                <a:ea typeface="Times New Roman" panose="02020603050405020304" pitchFamily="18" charset="0"/>
                <a:cs typeface="Arial" panose="020B0604020202020204" pitchFamily="34" charset="0"/>
              </a:rPr>
              <a:t>50% of 1,000 total possible points = 500 points or above is a “passing” score for the final evaluation of each service proposed by each supplier.</a:t>
            </a:r>
            <a:endParaRPr lang="en-US" sz="2000" dirty="0"/>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50994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Supplier Evaluation Process - Detail</a:t>
            </a:r>
          </a:p>
        </p:txBody>
      </p:sp>
    </p:spTree>
    <p:extLst>
      <p:ext uri="{BB962C8B-B14F-4D97-AF65-F5344CB8AC3E}">
        <p14:creationId xmlns:p14="http://schemas.microsoft.com/office/powerpoint/2010/main" val="24176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18</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091403" y="4924456"/>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3" name="TextBox 2">
            <a:extLst>
              <a:ext uri="{FF2B5EF4-FFF2-40B4-BE49-F238E27FC236}">
                <a16:creationId xmlns:a16="http://schemas.microsoft.com/office/drawing/2014/main" id="{C2CF839C-4B66-42E5-87E5-0E3691EB1B01}"/>
              </a:ext>
            </a:extLst>
          </p:cNvPr>
          <p:cNvSpPr txBox="1"/>
          <p:nvPr/>
        </p:nvSpPr>
        <p:spPr>
          <a:xfrm>
            <a:off x="824845" y="364447"/>
            <a:ext cx="718627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NASPO </a:t>
            </a:r>
            <a:r>
              <a:rPr lang="en-US" sz="2400" dirty="0" err="1">
                <a:latin typeface="Arial" panose="020B0604020202020204" pitchFamily="34" charset="0"/>
                <a:cs typeface="Arial" panose="020B0604020202020204" pitchFamily="34" charset="0"/>
              </a:rPr>
              <a:t>ValuePoint</a:t>
            </a:r>
            <a:r>
              <a:rPr lang="en-US" sz="2400" dirty="0">
                <a:latin typeface="Arial" panose="020B0604020202020204" pitchFamily="34" charset="0"/>
                <a:cs typeface="Arial" panose="020B0604020202020204" pitchFamily="34" charset="0"/>
              </a:rPr>
              <a:t> – How Does a Contract Start?</a:t>
            </a:r>
          </a:p>
        </p:txBody>
      </p:sp>
      <p:sp>
        <p:nvSpPr>
          <p:cNvPr id="9" name="TextBox 8">
            <a:extLst>
              <a:ext uri="{FF2B5EF4-FFF2-40B4-BE49-F238E27FC236}">
                <a16:creationId xmlns:a16="http://schemas.microsoft.com/office/drawing/2014/main" id="{B0D427F3-7910-43C5-A390-B2BFC4FB98BC}"/>
              </a:ext>
            </a:extLst>
          </p:cNvPr>
          <p:cNvSpPr txBox="1"/>
          <p:nvPr/>
        </p:nvSpPr>
        <p:spPr>
          <a:xfrm>
            <a:off x="1272200" y="1720840"/>
            <a:ext cx="8867119"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Ideas are generated by NASPO members</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Surveys are distributed to all states</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Projects are approved by the Management Board</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Lead state model:</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Lead state and multi-state/discipline sourcing team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NVP provides support</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Lead state issues procurement under their own laws/process</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Evaluation by lead state and sourcing team </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Award recommendation sent to Management Board for approval</a:t>
            </a:r>
          </a:p>
        </p:txBody>
      </p:sp>
    </p:spTree>
    <p:extLst>
      <p:ext uri="{BB962C8B-B14F-4D97-AF65-F5344CB8AC3E}">
        <p14:creationId xmlns:p14="http://schemas.microsoft.com/office/powerpoint/2010/main" val="28373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19</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091403" y="4924456"/>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3" name="TextBox 2">
            <a:extLst>
              <a:ext uri="{FF2B5EF4-FFF2-40B4-BE49-F238E27FC236}">
                <a16:creationId xmlns:a16="http://schemas.microsoft.com/office/drawing/2014/main" id="{C2CF839C-4B66-42E5-87E5-0E3691EB1B01}"/>
              </a:ext>
            </a:extLst>
          </p:cNvPr>
          <p:cNvSpPr txBox="1"/>
          <p:nvPr/>
        </p:nvSpPr>
        <p:spPr>
          <a:xfrm>
            <a:off x="824845" y="364447"/>
            <a:ext cx="580237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NASPO </a:t>
            </a:r>
            <a:r>
              <a:rPr lang="en-US" sz="2400" dirty="0" err="1">
                <a:latin typeface="Arial" panose="020B0604020202020204" pitchFamily="34" charset="0"/>
                <a:cs typeface="Arial" panose="020B0604020202020204" pitchFamily="34" charset="0"/>
              </a:rPr>
              <a:t>ValuePoint</a:t>
            </a:r>
            <a:r>
              <a:rPr lang="en-US" sz="2400" dirty="0">
                <a:latin typeface="Arial" panose="020B0604020202020204" pitchFamily="34" charset="0"/>
                <a:cs typeface="Arial" panose="020B0604020202020204" pitchFamily="34" charset="0"/>
              </a:rPr>
              <a:t> – Awards &amp; Contracts</a:t>
            </a:r>
          </a:p>
        </p:txBody>
      </p:sp>
      <p:sp>
        <p:nvSpPr>
          <p:cNvPr id="4" name="TextBox 3">
            <a:extLst>
              <a:ext uri="{FF2B5EF4-FFF2-40B4-BE49-F238E27FC236}">
                <a16:creationId xmlns:a16="http://schemas.microsoft.com/office/drawing/2014/main" id="{C5A2C8F7-AE6A-4DF2-ACC6-ADE150C30D20}"/>
              </a:ext>
            </a:extLst>
          </p:cNvPr>
          <p:cNvSpPr txBox="1"/>
          <p:nvPr/>
        </p:nvSpPr>
        <p:spPr>
          <a:xfrm>
            <a:off x="1588533" y="1859985"/>
            <a:ext cx="8866909" cy="324704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Once an Award has been made, The Lead State negotiates a MASTER AGREEMENT with awarded contractor(s).</a:t>
            </a:r>
          </a:p>
          <a:p>
            <a:pPr marL="342900" indent="-342900">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Master agreement is the “umbrella agreement” </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Administered by the Lead State’s Contract Administrator </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Contains NVP Standard Terms and Conditions</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All subsequent state or political subdivision agreements (Participating Addenda) fall under the master agreement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States have ability to negotiate additional terms and conditions in PA’s</a:t>
            </a:r>
          </a:p>
        </p:txBody>
      </p:sp>
    </p:spTree>
    <p:extLst>
      <p:ext uri="{BB962C8B-B14F-4D97-AF65-F5344CB8AC3E}">
        <p14:creationId xmlns:p14="http://schemas.microsoft.com/office/powerpoint/2010/main" val="36824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8102600" y="5074"/>
            <a:ext cx="3962400" cy="813188"/>
          </a:xfrm>
          <a:prstGeom prst="rect">
            <a:avLst/>
          </a:prstGeom>
          <a:ln>
            <a:solidFill>
              <a:srgbClr val="FFFFFF"/>
            </a:solidFill>
          </a:ln>
        </p:spPr>
      </p:pic>
      <p:sp>
        <p:nvSpPr>
          <p:cNvPr id="10" name="Slide Number Placeholder 9"/>
          <p:cNvSpPr>
            <a:spLocks noGrp="1"/>
          </p:cNvSpPr>
          <p:nvPr>
            <p:ph type="sldNum" sz="quarter" idx="12"/>
          </p:nvPr>
        </p:nvSpPr>
        <p:spPr/>
        <p:txBody>
          <a:bodyPr/>
          <a:lstStyle/>
          <a:p>
            <a:fld id="{91163C5C-879A-4C9B-B23A-E4C9F12C4DDF}" type="slidenum">
              <a:rPr lang="en-US" smtClean="0"/>
              <a:t>2</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898048" y="1591682"/>
            <a:ext cx="10902867" cy="3954929"/>
          </a:xfrm>
          <a:prstGeom prst="rect">
            <a:avLst/>
          </a:prstGeom>
        </p:spPr>
        <p:txBody>
          <a:bodyPr wrap="square" lIns="91440" tIns="45720" rIns="91440" bIns="45720" anchor="t">
            <a:spAutoFit/>
          </a:bodyPr>
          <a:lstStyle/>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Welcome &amp; Meeting </a:t>
            </a:r>
            <a:r>
              <a:rPr lang="en-US" dirty="0">
                <a:latin typeface="Arial"/>
                <a:ea typeface="Times New Roman" panose="02020603050405020304" pitchFamily="18" charset="0"/>
                <a:cs typeface="Arial"/>
              </a:rPr>
              <a:t>Purpose </a:t>
            </a:r>
            <a:endParaRPr lang="en-US" dirty="0">
              <a:effectLst/>
              <a:latin typeface="Arial"/>
              <a:ea typeface="Calibri" panose="020F0502020204030204" pitchFamily="34" charset="0"/>
              <a:cs typeface="Arial"/>
            </a:endParaRPr>
          </a:p>
          <a:p>
            <a:pPr marL="742950" lvl="1" indent="-285750">
              <a:spcBef>
                <a:spcPts val="600"/>
              </a:spcBef>
              <a:buFont typeface="Arial" panose="020B0604020202020204" pitchFamily="34" charset="0"/>
              <a:buChar char="•"/>
              <a:tabLst>
                <a:tab pos="914400" algn="l"/>
              </a:tabLst>
            </a:pPr>
            <a:r>
              <a:rPr lang="en-US" dirty="0">
                <a:latin typeface="Arial"/>
                <a:ea typeface="Times New Roman" panose="02020603050405020304" pitchFamily="18" charset="0"/>
                <a:cs typeface="Arial"/>
              </a:rPr>
              <a:t>Introductions/NASPO Overview </a:t>
            </a:r>
            <a:endParaRPr lang="en-US" dirty="0">
              <a:effectLst/>
              <a:latin typeface="Arial"/>
              <a:ea typeface="Times New Roman" panose="02020603050405020304" pitchFamily="18" charset="0"/>
              <a:cs typeface="Arial"/>
            </a:endParaRP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Solicitation Timeline and Question Submission </a:t>
            </a:r>
            <a:r>
              <a:rPr lang="en-US" dirty="0">
                <a:latin typeface="Arial"/>
                <a:ea typeface="Times New Roman" panose="02020603050405020304" pitchFamily="18" charset="0"/>
                <a:cs typeface="Arial"/>
              </a:rPr>
              <a:t>Process </a:t>
            </a:r>
            <a:endParaRPr lang="en-US" dirty="0">
              <a:effectLst/>
              <a:latin typeface="Arial"/>
              <a:ea typeface="Calibri" panose="020F0502020204030204" pitchFamily="34" charset="0"/>
              <a:cs typeface="Arial"/>
            </a:endParaRP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Procurement Overview &amp; Goals </a:t>
            </a:r>
          </a:p>
          <a:p>
            <a:pPr marL="1200150" lvl="2" indent="-285750">
              <a:spcBef>
                <a:spcPts val="600"/>
              </a:spcBef>
              <a:buFont typeface="Arial" panose="020B0604020202020204" pitchFamily="34" charset="0"/>
              <a:buChar char="•"/>
              <a:tabLst>
                <a:tab pos="914400" algn="l"/>
              </a:tabLst>
            </a:pPr>
            <a:r>
              <a:rPr lang="en-US" sz="1400" dirty="0">
                <a:effectLst/>
                <a:latin typeface="Arial"/>
                <a:ea typeface="Times New Roman" panose="02020603050405020304" pitchFamily="18" charset="0"/>
                <a:cs typeface="Arial"/>
              </a:rPr>
              <a:t>TPL Services/</a:t>
            </a:r>
            <a:r>
              <a:rPr lang="en-US" sz="1400" dirty="0">
                <a:latin typeface="Arial"/>
                <a:ea typeface="Times New Roman" panose="02020603050405020304" pitchFamily="18" charset="0"/>
                <a:cs typeface="Arial"/>
              </a:rPr>
              <a:t>Categories </a:t>
            </a:r>
            <a:endParaRPr lang="en-US" sz="1400" dirty="0">
              <a:effectLst/>
              <a:latin typeface="Arial"/>
              <a:ea typeface="Times New Roman" panose="02020603050405020304" pitchFamily="18" charset="0"/>
              <a:cs typeface="Arial"/>
            </a:endParaRPr>
          </a:p>
          <a:p>
            <a:pPr marL="1200150" lvl="2" indent="-285750">
              <a:spcBef>
                <a:spcPts val="600"/>
              </a:spcBef>
              <a:buFont typeface="Arial" panose="020B0604020202020204" pitchFamily="34" charset="0"/>
              <a:buChar char="•"/>
              <a:tabLst>
                <a:tab pos="914400" algn="l"/>
              </a:tabLst>
            </a:pPr>
            <a:r>
              <a:rPr lang="en-US" sz="1400" dirty="0">
                <a:effectLst/>
                <a:latin typeface="Arial"/>
                <a:ea typeface="Times New Roman" panose="02020603050405020304" pitchFamily="18" charset="0"/>
                <a:cs typeface="Arial"/>
              </a:rPr>
              <a:t>Overview of RFP </a:t>
            </a:r>
            <a:r>
              <a:rPr lang="en-US" sz="1400" dirty="0">
                <a:latin typeface="Arial"/>
                <a:ea typeface="Times New Roman" panose="02020603050405020304" pitchFamily="18" charset="0"/>
                <a:cs typeface="Arial"/>
              </a:rPr>
              <a:t>documents </a:t>
            </a:r>
            <a:endParaRPr lang="en-US" sz="1400" dirty="0">
              <a:effectLst/>
              <a:latin typeface="Arial"/>
              <a:ea typeface="Calibri" panose="020F0502020204030204" pitchFamily="34" charset="0"/>
              <a:cs typeface="Arial"/>
            </a:endParaRPr>
          </a:p>
          <a:p>
            <a:pPr marL="1200150" lvl="2" indent="-285750">
              <a:spcBef>
                <a:spcPts val="600"/>
              </a:spcBef>
              <a:buFont typeface="Arial" panose="020B0604020202020204" pitchFamily="34" charset="0"/>
              <a:buChar char="•"/>
              <a:tabLst>
                <a:tab pos="914400" algn="l"/>
              </a:tabLst>
            </a:pPr>
            <a:r>
              <a:rPr lang="en-US" sz="1400" dirty="0">
                <a:effectLst/>
                <a:latin typeface="Arial"/>
                <a:ea typeface="Times New Roman" panose="02020603050405020304" pitchFamily="18" charset="0"/>
                <a:cs typeface="Arial"/>
              </a:rPr>
              <a:t>Review of Supplier Response Worksheets:  Mandatory, Mandatory Scored</a:t>
            </a:r>
          </a:p>
          <a:p>
            <a:pPr marL="1200150" lvl="2" indent="-285750">
              <a:spcBef>
                <a:spcPts val="600"/>
              </a:spcBef>
              <a:buFont typeface="Arial" panose="020B0604020202020204" pitchFamily="34" charset="0"/>
              <a:buChar char="•"/>
              <a:tabLst>
                <a:tab pos="914400" algn="l"/>
              </a:tabLst>
            </a:pPr>
            <a:r>
              <a:rPr lang="en-US" sz="1400" dirty="0">
                <a:effectLst/>
                <a:latin typeface="Arial"/>
                <a:ea typeface="Times New Roman" panose="02020603050405020304" pitchFamily="18" charset="0"/>
                <a:cs typeface="Arial"/>
              </a:rPr>
              <a:t>Review of Supplier Cost </a:t>
            </a:r>
            <a:r>
              <a:rPr lang="en-US" sz="1400" dirty="0">
                <a:latin typeface="Arial"/>
                <a:ea typeface="Times New Roman" panose="02020603050405020304" pitchFamily="18" charset="0"/>
                <a:cs typeface="Arial"/>
              </a:rPr>
              <a:t>Worksheets</a:t>
            </a:r>
            <a:endParaRPr lang="en-US" sz="1400" dirty="0">
              <a:effectLst/>
              <a:latin typeface="Arial"/>
              <a:ea typeface="Times New Roman" panose="02020603050405020304" pitchFamily="18" charset="0"/>
              <a:cs typeface="Arial"/>
            </a:endParaRPr>
          </a:p>
          <a:p>
            <a:pPr marL="1200150" lvl="2" indent="-285750">
              <a:spcBef>
                <a:spcPts val="600"/>
              </a:spcBef>
              <a:buFont typeface="Arial" panose="020B0604020202020204" pitchFamily="34" charset="0"/>
              <a:buChar char="•"/>
              <a:tabLst>
                <a:tab pos="914400" algn="l"/>
              </a:tabLst>
            </a:pPr>
            <a:r>
              <a:rPr lang="en-US" sz="1400" dirty="0">
                <a:effectLst/>
                <a:latin typeface="Arial"/>
                <a:ea typeface="Times New Roman" panose="02020603050405020304" pitchFamily="18" charset="0"/>
                <a:cs typeface="Arial"/>
              </a:rPr>
              <a:t>Evaluation/Scoring </a:t>
            </a:r>
            <a:r>
              <a:rPr lang="en-US" sz="1400" dirty="0">
                <a:latin typeface="Arial"/>
                <a:ea typeface="Times New Roman" panose="02020603050405020304" pitchFamily="18" charset="0"/>
                <a:cs typeface="Arial"/>
              </a:rPr>
              <a:t>Process </a:t>
            </a:r>
          </a:p>
          <a:p>
            <a:pPr marL="742950" lvl="1" indent="-285750">
              <a:spcBef>
                <a:spcPts val="600"/>
              </a:spcBef>
              <a:buFont typeface="Arial" panose="020B0604020202020204" pitchFamily="34" charset="0"/>
              <a:buChar char="•"/>
              <a:tabLst>
                <a:tab pos="914400" algn="l"/>
              </a:tabLst>
            </a:pPr>
            <a:r>
              <a:rPr lang="en-US" dirty="0">
                <a:effectLst/>
                <a:latin typeface="Arial"/>
                <a:ea typeface="Calibri" panose="020F0502020204030204" pitchFamily="34" charset="0"/>
                <a:cs typeface="Arial"/>
              </a:rPr>
              <a:t>Contracting Process</a:t>
            </a:r>
          </a:p>
          <a:p>
            <a:pPr marL="742950" lvl="1" indent="-285750">
              <a:spcBef>
                <a:spcPts val="600"/>
              </a:spcBef>
              <a:buFont typeface="Arial" panose="020B0604020202020204" pitchFamily="34" charset="0"/>
              <a:buChar char="•"/>
              <a:tabLst>
                <a:tab pos="914400" algn="l"/>
              </a:tabLst>
            </a:pPr>
            <a:r>
              <a:rPr lang="en-US" dirty="0">
                <a:effectLst/>
                <a:latin typeface="Arial"/>
                <a:ea typeface="Times New Roman" panose="02020603050405020304" pitchFamily="18" charset="0"/>
                <a:cs typeface="Arial"/>
              </a:rPr>
              <a:t>How to use Team Georgia Marketplace</a:t>
            </a:r>
            <a:endParaRPr lang="en-US" dirty="0">
              <a:effectLst/>
              <a:latin typeface="Arial"/>
              <a:ea typeface="Calibri" panose="020F0502020204030204" pitchFamily="34" charset="0"/>
              <a:cs typeface="Arial"/>
            </a:endParaRPr>
          </a:p>
          <a:p>
            <a:pPr marL="742950" marR="0" lvl="1" indent="-285750">
              <a:spcBef>
                <a:spcPts val="600"/>
              </a:spcBef>
              <a:spcAft>
                <a:spcPts val="0"/>
              </a:spcAft>
              <a:buFont typeface="Arial" panose="020B0604020202020204" pitchFamily="34" charset="0"/>
              <a:buChar char="•"/>
              <a:tabLst>
                <a:tab pos="9144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Questions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pic>
        <p:nvPicPr>
          <p:cNvPr id="2" name="Picture 1" descr="A picture containing plate, food&#10;&#10;Description automatically generated">
            <a:extLst>
              <a:ext uri="{FF2B5EF4-FFF2-40B4-BE49-F238E27FC236}">
                <a16:creationId xmlns:a16="http://schemas.microsoft.com/office/drawing/2014/main" id="{BED79AB0-F865-4BE1-979A-82CCC9F487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4177" y="734067"/>
            <a:ext cx="1435552" cy="392337"/>
          </a:xfrm>
          <a:prstGeom prst="rect">
            <a:avLst/>
          </a:prstGeom>
        </p:spPr>
      </p:pic>
      <p:sp>
        <p:nvSpPr>
          <p:cNvPr id="3" name="TextBox 2">
            <a:extLst>
              <a:ext uri="{FF2B5EF4-FFF2-40B4-BE49-F238E27FC236}">
                <a16:creationId xmlns:a16="http://schemas.microsoft.com/office/drawing/2014/main" id="{42C8A103-4230-4D6F-9C2F-9140168007BD}"/>
              </a:ext>
            </a:extLst>
          </p:cNvPr>
          <p:cNvSpPr txBox="1"/>
          <p:nvPr/>
        </p:nvSpPr>
        <p:spPr>
          <a:xfrm>
            <a:off x="824845" y="364447"/>
            <a:ext cx="124745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380591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20</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091403" y="4924456"/>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3" name="TextBox 2">
            <a:extLst>
              <a:ext uri="{FF2B5EF4-FFF2-40B4-BE49-F238E27FC236}">
                <a16:creationId xmlns:a16="http://schemas.microsoft.com/office/drawing/2014/main" id="{C2CF839C-4B66-42E5-87E5-0E3691EB1B01}"/>
              </a:ext>
            </a:extLst>
          </p:cNvPr>
          <p:cNvSpPr txBox="1"/>
          <p:nvPr/>
        </p:nvSpPr>
        <p:spPr>
          <a:xfrm>
            <a:off x="824844" y="364447"/>
            <a:ext cx="650653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NASPO </a:t>
            </a:r>
            <a:r>
              <a:rPr lang="en-US" sz="2400" dirty="0" err="1">
                <a:latin typeface="Arial" panose="020B0604020202020204" pitchFamily="34" charset="0"/>
                <a:cs typeface="Arial" panose="020B0604020202020204" pitchFamily="34" charset="0"/>
              </a:rPr>
              <a:t>ValuePoint</a:t>
            </a:r>
            <a:r>
              <a:rPr lang="en-US" sz="2400" dirty="0">
                <a:latin typeface="Arial" panose="020B0604020202020204" pitchFamily="34" charset="0"/>
                <a:cs typeface="Arial" panose="020B0604020202020204" pitchFamily="34" charset="0"/>
              </a:rPr>
              <a:t> – Participating Addendum</a:t>
            </a:r>
          </a:p>
        </p:txBody>
      </p:sp>
      <p:sp>
        <p:nvSpPr>
          <p:cNvPr id="4" name="TextBox 3">
            <a:extLst>
              <a:ext uri="{FF2B5EF4-FFF2-40B4-BE49-F238E27FC236}">
                <a16:creationId xmlns:a16="http://schemas.microsoft.com/office/drawing/2014/main" id="{DE2181D3-E46F-447C-8F98-475457C8456C}"/>
              </a:ext>
            </a:extLst>
          </p:cNvPr>
          <p:cNvSpPr txBox="1"/>
          <p:nvPr/>
        </p:nvSpPr>
        <p:spPr>
          <a:xfrm>
            <a:off x="461247" y="2475433"/>
            <a:ext cx="7064345" cy="1938992"/>
          </a:xfrm>
          <a:prstGeom prst="rect">
            <a:avLst/>
          </a:prstGeom>
          <a:noFill/>
        </p:spPr>
        <p:txBody>
          <a:bodyPr wrap="square" rtlCol="0">
            <a:spAutoFit/>
          </a:bodyPr>
          <a:lstStyle/>
          <a:p>
            <a:pPr>
              <a:buClr>
                <a:srgbClr val="002060"/>
              </a:buClr>
            </a:pPr>
            <a:r>
              <a:rPr lang="en-US" sz="2400" dirty="0">
                <a:latin typeface="Calibri" panose="020F0502020204030204" pitchFamily="34" charset="0"/>
                <a:ea typeface="Calibri" panose="020F0502020204030204" pitchFamily="34" charset="0"/>
                <a:cs typeface="Times New Roman" panose="02020603050405020304" pitchFamily="18" charset="0"/>
              </a:rPr>
              <a:t>A </a:t>
            </a:r>
            <a:r>
              <a:rPr lang="en-US" sz="2400" b="1" dirty="0">
                <a:latin typeface="Calibri" panose="020F0502020204030204" pitchFamily="34" charset="0"/>
                <a:ea typeface="Calibri" panose="020F0502020204030204" pitchFamily="34" charset="0"/>
                <a:cs typeface="Times New Roman" panose="02020603050405020304" pitchFamily="18" charset="0"/>
              </a:rPr>
              <a:t>Participating Addendum </a:t>
            </a:r>
            <a:r>
              <a:rPr lang="en-US" sz="2400" dirty="0">
                <a:latin typeface="Calibri" panose="020F0502020204030204" pitchFamily="34" charset="0"/>
                <a:ea typeface="Calibri" panose="020F0502020204030204" pitchFamily="34" charset="0"/>
                <a:cs typeface="Times New Roman" panose="02020603050405020304" pitchFamily="18" charset="0"/>
              </a:rPr>
              <a:t>is a bilateral agreement executed by a contractor and a State that incorporates the NASPO ValuePoint Master Agreement and adds any other additional state-specific language or other requirements.</a:t>
            </a:r>
          </a:p>
        </p:txBody>
      </p:sp>
      <p:pic>
        <p:nvPicPr>
          <p:cNvPr id="5" name="Picture 4">
            <a:extLst>
              <a:ext uri="{FF2B5EF4-FFF2-40B4-BE49-F238E27FC236}">
                <a16:creationId xmlns:a16="http://schemas.microsoft.com/office/drawing/2014/main" id="{8FED4552-822A-4FD8-8E6E-9873169AFC34}"/>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6493"/>
                    </a14:imgEffect>
                  </a14:imgLayer>
                </a14:imgProps>
              </a:ext>
            </a:extLst>
          </a:blip>
          <a:srcRect l="22819" t="13357" r="23022" b="1768"/>
          <a:stretch/>
        </p:blipFill>
        <p:spPr>
          <a:xfrm>
            <a:off x="8114963" y="2101031"/>
            <a:ext cx="3454627" cy="2802810"/>
          </a:xfrm>
          <a:prstGeom prst="rect">
            <a:avLst/>
          </a:prstGeom>
          <a:effectLst>
            <a:outerShdw blurRad="1041400" dist="50800" dir="5400000" algn="ctr" rotWithShape="0">
              <a:srgbClr val="000000"/>
            </a:outerShdw>
            <a:softEdge rad="76200"/>
          </a:effectLst>
        </p:spPr>
      </p:pic>
    </p:spTree>
    <p:extLst>
      <p:ext uri="{BB962C8B-B14F-4D97-AF65-F5344CB8AC3E}">
        <p14:creationId xmlns:p14="http://schemas.microsoft.com/office/powerpoint/2010/main" val="1840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21</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655678" y="2395942"/>
            <a:ext cx="10008066" cy="1354217"/>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Team Georgia Marketplace Demonstration</a:t>
            </a:r>
            <a:endParaRPr lang="en-US" sz="16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Julian Bailey</a:t>
            </a:r>
          </a:p>
          <a:p>
            <a:pPr lvl="1"/>
            <a:endParaRPr lang="en-US" dirty="0"/>
          </a:p>
        </p:txBody>
      </p:sp>
      <p:sp>
        <p:nvSpPr>
          <p:cNvPr id="3" name="TextBox 2">
            <a:extLst>
              <a:ext uri="{FF2B5EF4-FFF2-40B4-BE49-F238E27FC236}">
                <a16:creationId xmlns:a16="http://schemas.microsoft.com/office/drawing/2014/main" id="{87ACEDD9-BAED-48D3-B5AC-1F8589BBCA88}"/>
              </a:ext>
            </a:extLst>
          </p:cNvPr>
          <p:cNvSpPr txBox="1"/>
          <p:nvPr/>
        </p:nvSpPr>
        <p:spPr>
          <a:xfrm>
            <a:off x="824845" y="364447"/>
            <a:ext cx="47580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How to Load Supplier Responses</a:t>
            </a:r>
          </a:p>
        </p:txBody>
      </p:sp>
      <p:graphicFrame>
        <p:nvGraphicFramePr>
          <p:cNvPr id="4" name="Object 3">
            <a:extLst>
              <a:ext uri="{FF2B5EF4-FFF2-40B4-BE49-F238E27FC236}">
                <a16:creationId xmlns:a16="http://schemas.microsoft.com/office/drawing/2014/main" id="{13A483ED-6378-4041-853D-1083181641F1}"/>
              </a:ext>
            </a:extLst>
          </p:cNvPr>
          <p:cNvGraphicFramePr>
            <a:graphicFrameLocks noChangeAspect="1"/>
          </p:cNvGraphicFramePr>
          <p:nvPr>
            <p:extLst>
              <p:ext uri="{D42A27DB-BD31-4B8C-83A1-F6EECF244321}">
                <p14:modId xmlns:p14="http://schemas.microsoft.com/office/powerpoint/2010/main" val="1263685808"/>
              </p:ext>
            </p:extLst>
          </p:nvPr>
        </p:nvGraphicFramePr>
        <p:xfrm>
          <a:off x="7652657" y="1687581"/>
          <a:ext cx="3701143" cy="4789715"/>
        </p:xfrm>
        <a:graphic>
          <a:graphicData uri="http://schemas.openxmlformats.org/presentationml/2006/ole">
            <mc:AlternateContent xmlns:mc="http://schemas.openxmlformats.org/markup-compatibility/2006">
              <mc:Choice xmlns:v="urn:schemas-microsoft-com:vml" Requires="v">
                <p:oleObj spid="_x0000_s1048" name="Acrobat Document" r:id="rId5" imgW="3886052" imgH="5028936" progId="AcroExch.Document.DC">
                  <p:embed/>
                </p:oleObj>
              </mc:Choice>
              <mc:Fallback>
                <p:oleObj name="Acrobat Document" r:id="rId5" imgW="3886052" imgH="5028936" progId="AcroExch.Document.DC">
                  <p:embed/>
                  <p:pic>
                    <p:nvPicPr>
                      <p:cNvPr id="0" name=""/>
                      <p:cNvPicPr/>
                      <p:nvPr/>
                    </p:nvPicPr>
                    <p:blipFill>
                      <a:blip r:embed="rId6"/>
                      <a:stretch>
                        <a:fillRect/>
                      </a:stretch>
                    </p:blipFill>
                    <p:spPr>
                      <a:xfrm>
                        <a:off x="7652657" y="1687581"/>
                        <a:ext cx="3701143" cy="4789715"/>
                      </a:xfrm>
                      <a:prstGeom prst="rect">
                        <a:avLst/>
                      </a:prstGeom>
                      <a:ln w="19050">
                        <a:solidFill>
                          <a:schemeClr val="tx1"/>
                        </a:solidFill>
                      </a:ln>
                    </p:spPr>
                  </p:pic>
                </p:oleObj>
              </mc:Fallback>
            </mc:AlternateContent>
          </a:graphicData>
        </a:graphic>
      </p:graphicFrame>
    </p:spTree>
    <p:extLst>
      <p:ext uri="{BB962C8B-B14F-4D97-AF65-F5344CB8AC3E}">
        <p14:creationId xmlns:p14="http://schemas.microsoft.com/office/powerpoint/2010/main" val="18989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22</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628464" y="1764209"/>
            <a:ext cx="10008066" cy="4678204"/>
          </a:xfrm>
          <a:prstGeom prst="rect">
            <a:avLst/>
          </a:prstGeom>
          <a:noFill/>
        </p:spPr>
        <p:txBody>
          <a:bodyPr wrap="square" rtlCol="0">
            <a:spAutoFit/>
          </a:bodyPr>
          <a:lstStyle/>
          <a:p>
            <a:r>
              <a:rPr lang="en-US" b="1" dirty="0">
                <a:latin typeface="Arial" panose="020B0604020202020204" pitchFamily="34" charset="0"/>
                <a:ea typeface="Times New Roman" panose="02020603050405020304" pitchFamily="18" charset="0"/>
              </a:rPr>
              <a:t>RFP: 2020 </a:t>
            </a:r>
            <a:r>
              <a:rPr lang="en-US" dirty="0">
                <a:latin typeface="Arial" panose="020B0604020202020204" pitchFamily="34" charset="0"/>
                <a:ea typeface="Times New Roman" panose="02020603050405020304" pitchFamily="18" charset="0"/>
              </a:rPr>
              <a:t>Third Party Liability Services</a:t>
            </a:r>
          </a:p>
          <a:p>
            <a:r>
              <a:rPr lang="en-US" b="1" dirty="0">
                <a:latin typeface="Arial" panose="020B0604020202020204" pitchFamily="34" charset="0"/>
                <a:ea typeface="Times New Roman" panose="02020603050405020304" pitchFamily="18" charset="0"/>
              </a:rPr>
              <a:t>RFP No. </a:t>
            </a:r>
            <a:r>
              <a:rPr lang="en-US" dirty="0">
                <a:latin typeface="Arial" panose="020B0604020202020204" pitchFamily="34" charset="0"/>
                <a:ea typeface="Times New Roman" panose="02020603050405020304" pitchFamily="18" charset="0"/>
              </a:rPr>
              <a:t>41900-DCH0000120 </a:t>
            </a:r>
          </a:p>
          <a:p>
            <a:r>
              <a:rPr lang="en-US" b="1" dirty="0">
                <a:effectLst/>
                <a:latin typeface="Arial" panose="020B0604020202020204" pitchFamily="34" charset="0"/>
                <a:ea typeface="Times New Roman" panose="02020603050405020304" pitchFamily="18" charset="0"/>
              </a:rPr>
              <a:t>Dates to remember:</a:t>
            </a:r>
          </a:p>
          <a:p>
            <a:pPr lvl="1">
              <a:spcBef>
                <a:spcPts val="1800"/>
              </a:spcBef>
            </a:pPr>
            <a:r>
              <a:rPr lang="en-US" dirty="0">
                <a:latin typeface="Arial" panose="020B0604020202020204" pitchFamily="34" charset="0"/>
                <a:cs typeface="Arial" panose="020B0604020202020204" pitchFamily="34" charset="0"/>
              </a:rPr>
              <a:t>Written questions sent via email to the Issuing Officer are due on </a:t>
            </a:r>
            <a:r>
              <a:rPr lang="en-US" b="1" u="sng" dirty="0">
                <a:latin typeface="Arial" panose="020B0604020202020204" pitchFamily="34" charset="0"/>
                <a:cs typeface="Arial" panose="020B0604020202020204" pitchFamily="34" charset="0"/>
              </a:rPr>
              <a:t>October 26, 2020 by 5:00pm ET</a:t>
            </a:r>
          </a:p>
          <a:p>
            <a:pPr lvl="1">
              <a:spcBef>
                <a:spcPts val="1800"/>
              </a:spcBef>
            </a:pPr>
            <a:r>
              <a:rPr lang="en-US" dirty="0">
                <a:latin typeface="Arial" panose="020B0604020202020204" pitchFamily="34" charset="0"/>
                <a:cs typeface="Arial" panose="020B0604020202020204" pitchFamily="34" charset="0"/>
              </a:rPr>
              <a:t>Responses to written questions will be provided by </a:t>
            </a:r>
            <a:r>
              <a:rPr lang="en-US" b="1" u="sng" dirty="0">
                <a:latin typeface="Arial" panose="020B0604020202020204" pitchFamily="34" charset="0"/>
                <a:cs typeface="Arial" panose="020B0604020202020204" pitchFamily="34" charset="0"/>
              </a:rPr>
              <a:t>November 9, 2020*</a:t>
            </a:r>
          </a:p>
          <a:p>
            <a:pPr lvl="1">
              <a:spcBef>
                <a:spcPts val="1800"/>
              </a:spcBef>
            </a:pPr>
            <a:r>
              <a:rPr lang="en-US" dirty="0">
                <a:latin typeface="Arial" panose="020B0604020202020204" pitchFamily="34" charset="0"/>
                <a:cs typeface="Arial" panose="020B0604020202020204" pitchFamily="34" charset="0"/>
              </a:rPr>
              <a:t>Proposals are due on </a:t>
            </a:r>
            <a:r>
              <a:rPr lang="en-US" b="1" u="sng" dirty="0">
                <a:latin typeface="Arial" panose="020B0604020202020204" pitchFamily="34" charset="0"/>
                <a:cs typeface="Arial" panose="020B0604020202020204" pitchFamily="34" charset="0"/>
              </a:rPr>
              <a:t>December 1, 2020 by 5:00pm ET*</a:t>
            </a:r>
          </a:p>
          <a:p>
            <a:pPr lvl="1">
              <a:spcBef>
                <a:spcPts val="1800"/>
              </a:spcBef>
            </a:pPr>
            <a:r>
              <a:rPr lang="en-US" sz="1400" dirty="0">
                <a:latin typeface="Arial" panose="020B0604020202020204" pitchFamily="34" charset="0"/>
                <a:cs typeface="Arial" panose="020B0604020202020204" pitchFamily="34" charset="0"/>
              </a:rPr>
              <a:t>*</a:t>
            </a:r>
            <a:r>
              <a:rPr lang="en-US" sz="1400" i="1" dirty="0">
                <a:effectLst/>
                <a:latin typeface="Arial" panose="020B0604020202020204" pitchFamily="34" charset="0"/>
                <a:ea typeface="Calibri" panose="020F0502020204030204" pitchFamily="34" charset="0"/>
              </a:rPr>
              <a:t>Note: the Lead State reserves the right to adjust the proposed listed dates, including the dates for evaluation, negotiations, award and the contract term on an as needed basis with or without notice. </a:t>
            </a:r>
            <a:endParaRPr lang="en-US" sz="1400" b="1" i="1" u="sng" dirty="0">
              <a:latin typeface="Arial" panose="020B0604020202020204" pitchFamily="34" charset="0"/>
              <a:cs typeface="Arial" panose="020B0604020202020204" pitchFamily="34" charset="0"/>
            </a:endParaRPr>
          </a:p>
          <a:p>
            <a:pPr marL="0" lvl="1">
              <a:spcBef>
                <a:spcPts val="1800"/>
              </a:spcBef>
            </a:pPr>
            <a:r>
              <a:rPr lang="en-US" b="1" dirty="0">
                <a:solidFill>
                  <a:srgbClr val="FF0000"/>
                </a:solidFill>
                <a:latin typeface="Arial" panose="020B0604020202020204" pitchFamily="34" charset="0"/>
                <a:cs typeface="Arial" panose="020B0604020202020204" pitchFamily="34" charset="0"/>
              </a:rPr>
              <a:t>Do Not Wait.  </a:t>
            </a:r>
            <a:r>
              <a:rPr lang="en-US" dirty="0">
                <a:solidFill>
                  <a:srgbClr val="FF0000"/>
                </a:solidFill>
                <a:latin typeface="Arial" panose="020B0604020202020204" pitchFamily="34" charset="0"/>
                <a:cs typeface="Arial" panose="020B0604020202020204" pitchFamily="34" charset="0"/>
              </a:rPr>
              <a:t>Post as you complete any of the attachments and be sure you “Submit” your submission prior to the 5:00pm deadline. File names should not exceed 54 characters.</a:t>
            </a:r>
          </a:p>
          <a:p>
            <a:pPr marL="0" lvl="1">
              <a:spcBef>
                <a:spcPts val="1800"/>
              </a:spcBef>
            </a:pPr>
            <a:r>
              <a:rPr lang="en-US" b="1" dirty="0">
                <a:solidFill>
                  <a:srgbClr val="FF0000"/>
                </a:solidFill>
                <a:latin typeface="Arial" panose="020B0604020202020204" pitchFamily="34" charset="0"/>
                <a:cs typeface="Arial" panose="020B0604020202020204" pitchFamily="34" charset="0"/>
              </a:rPr>
              <a:t>Hint</a:t>
            </a:r>
            <a:r>
              <a:rPr lang="en-US" dirty="0">
                <a:solidFill>
                  <a:srgbClr val="FF0000"/>
                </a:solidFill>
                <a:latin typeface="Arial" panose="020B0604020202020204" pitchFamily="34" charset="0"/>
                <a:cs typeface="Arial" panose="020B0604020202020204" pitchFamily="34" charset="0"/>
              </a:rPr>
              <a:t>: While there is not file size limit, the larger the file the longer the upload will take. </a:t>
            </a:r>
            <a:endParaRPr lang="en-US" dirty="0"/>
          </a:p>
        </p:txBody>
      </p:sp>
      <p:sp>
        <p:nvSpPr>
          <p:cNvPr id="3" name="TextBox 2">
            <a:extLst>
              <a:ext uri="{FF2B5EF4-FFF2-40B4-BE49-F238E27FC236}">
                <a16:creationId xmlns:a16="http://schemas.microsoft.com/office/drawing/2014/main" id="{87ACEDD9-BAED-48D3-B5AC-1F8589BBCA88}"/>
              </a:ext>
            </a:extLst>
          </p:cNvPr>
          <p:cNvSpPr txBox="1"/>
          <p:nvPr/>
        </p:nvSpPr>
        <p:spPr>
          <a:xfrm>
            <a:off x="824845" y="364447"/>
            <a:ext cx="253146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Closing Remarks</a:t>
            </a:r>
          </a:p>
        </p:txBody>
      </p:sp>
    </p:spTree>
    <p:extLst>
      <p:ext uri="{BB962C8B-B14F-4D97-AF65-F5344CB8AC3E}">
        <p14:creationId xmlns:p14="http://schemas.microsoft.com/office/powerpoint/2010/main" val="14221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23</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1195906" y="3223257"/>
            <a:ext cx="5692871" cy="67710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endParaRPr lang="en-US" dirty="0"/>
          </a:p>
        </p:txBody>
      </p:sp>
      <p:sp>
        <p:nvSpPr>
          <p:cNvPr id="3" name="TextBox 2">
            <a:extLst>
              <a:ext uri="{FF2B5EF4-FFF2-40B4-BE49-F238E27FC236}">
                <a16:creationId xmlns:a16="http://schemas.microsoft.com/office/drawing/2014/main" id="{87ACEDD9-BAED-48D3-B5AC-1F8589BBCA88}"/>
              </a:ext>
            </a:extLst>
          </p:cNvPr>
          <p:cNvSpPr txBox="1"/>
          <p:nvPr/>
        </p:nvSpPr>
        <p:spPr>
          <a:xfrm>
            <a:off x="824845" y="364447"/>
            <a:ext cx="157126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01602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3</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824845" y="1566625"/>
            <a:ext cx="10528955" cy="6047809"/>
          </a:xfrm>
          <a:prstGeom prst="rect">
            <a:avLst/>
          </a:prstGeom>
        </p:spPr>
        <p:txBody>
          <a:bodyPr wrap="square">
            <a:spAutoFit/>
          </a:bodyPr>
          <a:lstStyle/>
          <a:p>
            <a:pPr>
              <a:spcBef>
                <a:spcPts val="1200"/>
              </a:spcBef>
            </a:pPr>
            <a:r>
              <a:rPr lang="en-US" dirty="0">
                <a:effectLst/>
                <a:latin typeface="Arial" panose="020B0604020202020204" pitchFamily="34" charset="0"/>
                <a:ea typeface="Calibri" panose="020F0502020204030204" pitchFamily="34" charset="0"/>
              </a:rPr>
              <a:t>Welcome! Your interest in doing business with the State of Georgia is appreciated.</a:t>
            </a:r>
          </a:p>
          <a:p>
            <a:pPr>
              <a:spcBef>
                <a:spcPts val="1200"/>
              </a:spcBef>
            </a:pPr>
            <a:endParaRPr lang="en-US" dirty="0">
              <a:latin typeface="Arial" panose="020B0604020202020204" pitchFamily="34" charset="0"/>
              <a:ea typeface="Calibri" panose="020F0502020204030204" pitchFamily="34" charset="0"/>
            </a:endParaRPr>
          </a:p>
          <a:p>
            <a:pPr>
              <a:spcBef>
                <a:spcPts val="1200"/>
              </a:spcBef>
            </a:pPr>
            <a:r>
              <a:rPr lang="en-US" dirty="0">
                <a:effectLst/>
                <a:latin typeface="Arial" panose="020B0604020202020204" pitchFamily="34" charset="0"/>
                <a:ea typeface="Calibri" panose="020F0502020204030204" pitchFamily="34" charset="0"/>
              </a:rPr>
              <a:t>Issuing Officer: Gary Craft </a:t>
            </a:r>
            <a:r>
              <a:rPr lang="en-US" dirty="0">
                <a:effectLst/>
                <a:latin typeface="Arial" panose="020B0604020202020204" pitchFamily="34" charset="0"/>
                <a:ea typeface="Calibri" panose="020F0502020204030204" pitchFamily="34" charset="0"/>
                <a:hlinkClick r:id="rId3"/>
              </a:rPr>
              <a:t>gary.craft@DOAS.Ga.gov</a:t>
            </a:r>
            <a:r>
              <a:rPr lang="en-US" dirty="0">
                <a:effectLst/>
                <a:latin typeface="Arial" panose="020B0604020202020204" pitchFamily="34" charset="0"/>
                <a:ea typeface="Calibri" panose="020F0502020204030204" pitchFamily="34" charset="0"/>
              </a:rPr>
              <a:t> 404-6562287</a:t>
            </a:r>
          </a:p>
          <a:p>
            <a:pPr>
              <a:spcBef>
                <a:spcPts val="1200"/>
              </a:spcBef>
            </a:pPr>
            <a:endParaRPr lang="en-US" dirty="0">
              <a:latin typeface="Arial" panose="020B0604020202020204" pitchFamily="34" charset="0"/>
              <a:ea typeface="Calibri" panose="020F0502020204030204" pitchFamily="34" charset="0"/>
            </a:endParaRPr>
          </a:p>
          <a:p>
            <a:pPr>
              <a:spcBef>
                <a:spcPts val="1200"/>
              </a:spcBef>
            </a:pPr>
            <a:r>
              <a:rPr lang="en-US" dirty="0">
                <a:latin typeface="Arial" panose="020B0604020202020204" pitchFamily="34" charset="0"/>
                <a:ea typeface="Calibri" panose="020F0502020204030204" pitchFamily="34" charset="0"/>
              </a:rPr>
              <a:t>Meeting Purpose: The Bidder’s Conference is an opportunity for the issuing officer to share the purpose of the Third Party Services RFP and explain the submission process to potential bidders.</a:t>
            </a:r>
          </a:p>
          <a:p>
            <a:pPr>
              <a:spcBef>
                <a:spcPts val="1200"/>
              </a:spcBef>
            </a:pPr>
            <a:endParaRPr lang="en-US" dirty="0">
              <a:latin typeface="Arial" panose="020B0604020202020204" pitchFamily="34" charset="0"/>
              <a:ea typeface="Calibri" panose="020F0502020204030204" pitchFamily="34" charset="0"/>
            </a:endParaRPr>
          </a:p>
          <a:p>
            <a:pPr>
              <a:spcBef>
                <a:spcPts val="1200"/>
              </a:spcBef>
            </a:pPr>
            <a:r>
              <a:rPr lang="en-US" dirty="0">
                <a:latin typeface="Arial" panose="020B0604020202020204" pitchFamily="34" charset="0"/>
                <a:ea typeface="Calibri" panose="020F0502020204030204" pitchFamily="34" charset="0"/>
              </a:rPr>
              <a:t>Suppliers are required to submit an electronic business card to the Issuing Officer via email.</a:t>
            </a:r>
            <a:r>
              <a:rPr lang="en-US" dirty="0">
                <a:solidFill>
                  <a:srgbClr val="FF0000"/>
                </a:solidFill>
                <a:latin typeface="Arial" panose="020B0604020202020204" pitchFamily="34" charset="0"/>
                <a:ea typeface="Calibri" panose="020F0502020204030204" pitchFamily="34" charset="0"/>
              </a:rPr>
              <a:t> </a:t>
            </a:r>
          </a:p>
          <a:p>
            <a:pPr>
              <a:spcBef>
                <a:spcPts val="1200"/>
              </a:spcBef>
            </a:pPr>
            <a:r>
              <a:rPr lang="en-US" dirty="0">
                <a:solidFill>
                  <a:srgbClr val="FF0000"/>
                </a:solidFill>
                <a:latin typeface="Arial" panose="020B0604020202020204" pitchFamily="34" charset="0"/>
                <a:ea typeface="Calibri" panose="020F0502020204030204" pitchFamily="34" charset="0"/>
              </a:rPr>
              <a:t>Suppliers are also required to remain on the conference for the entire session. </a:t>
            </a:r>
          </a:p>
          <a:p>
            <a:pPr>
              <a:spcBef>
                <a:spcPts val="1200"/>
              </a:spcBef>
            </a:pPr>
            <a:r>
              <a:rPr lang="en-US" dirty="0">
                <a:solidFill>
                  <a:srgbClr val="FF0000"/>
                </a:solidFill>
                <a:latin typeface="Arial" panose="020B0604020202020204" pitchFamily="34" charset="0"/>
                <a:ea typeface="Calibri" panose="020F0502020204030204" pitchFamily="34" charset="0"/>
              </a:rPr>
              <a:t>If a supplier leaves the conference early they will be excluded from further consideration.</a:t>
            </a:r>
          </a:p>
          <a:p>
            <a:pPr>
              <a:spcBef>
                <a:spcPts val="1200"/>
              </a:spcBef>
            </a:pPr>
            <a:endParaRPr lang="en-US" b="1" dirty="0">
              <a:latin typeface="Arial" panose="020B0604020202020204" pitchFamily="34" charset="0"/>
              <a:ea typeface="Calibri" panose="020F0502020204030204" pitchFamily="34" charset="0"/>
            </a:endParaRPr>
          </a:p>
          <a:p>
            <a:pPr>
              <a:spcBef>
                <a:spcPts val="1200"/>
              </a:spcBef>
            </a:pPr>
            <a:r>
              <a:rPr lang="en-US" dirty="0">
                <a:latin typeface="Arial" panose="020B0604020202020204" pitchFamily="34" charset="0"/>
                <a:ea typeface="Calibri" panose="020F0502020204030204" pitchFamily="34" charset="0"/>
              </a:rPr>
              <a:t>All supplier communications must be directed to the Issuing Officer, Gary Craft.</a:t>
            </a:r>
          </a:p>
          <a:p>
            <a:pPr>
              <a:spcBef>
                <a:spcPts val="1200"/>
              </a:spcBef>
            </a:pPr>
            <a:endParaRPr lang="en-US" dirty="0"/>
          </a:p>
          <a:p>
            <a:pPr>
              <a:spcBef>
                <a:spcPts val="1200"/>
              </a:spcBef>
            </a:pPr>
            <a:r>
              <a:rPr lang="en-US" b="1" dirty="0">
                <a:latin typeface="Arial" panose="020B0604020202020204" pitchFamily="34" charset="0"/>
                <a:ea typeface="Calibri" panose="020F0502020204030204" pitchFamily="34" charset="0"/>
              </a:rPr>
              <a:t> </a:t>
            </a:r>
            <a:endParaRPr lang="en-US" b="1" dirty="0">
              <a:effectLst/>
              <a:latin typeface="Arial" panose="020B0604020202020204" pitchFamily="34" charset="0"/>
              <a:ea typeface="Calibri" panose="020F050202020403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EE67D0E4-548B-484F-B0AC-EB30A0FAFD12}"/>
              </a:ext>
            </a:extLst>
          </p:cNvPr>
          <p:cNvSpPr txBox="1"/>
          <p:nvPr/>
        </p:nvSpPr>
        <p:spPr>
          <a:xfrm>
            <a:off x="824845" y="364447"/>
            <a:ext cx="146309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42086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4</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EE67D0E4-548B-484F-B0AC-EB30A0FAFD12}"/>
              </a:ext>
            </a:extLst>
          </p:cNvPr>
          <p:cNvSpPr txBox="1"/>
          <p:nvPr/>
        </p:nvSpPr>
        <p:spPr>
          <a:xfrm>
            <a:off x="824845" y="364447"/>
            <a:ext cx="194796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Introductions</a:t>
            </a:r>
          </a:p>
        </p:txBody>
      </p:sp>
      <p:graphicFrame>
        <p:nvGraphicFramePr>
          <p:cNvPr id="3" name="Table 3">
            <a:extLst>
              <a:ext uri="{FF2B5EF4-FFF2-40B4-BE49-F238E27FC236}">
                <a16:creationId xmlns:a16="http://schemas.microsoft.com/office/drawing/2014/main" id="{6B511EA5-FFB8-4443-AF8C-0F95BD5CA2A5}"/>
              </a:ext>
            </a:extLst>
          </p:cNvPr>
          <p:cNvGraphicFramePr>
            <a:graphicFrameLocks noGrp="1"/>
          </p:cNvGraphicFramePr>
          <p:nvPr>
            <p:extLst>
              <p:ext uri="{D42A27DB-BD31-4B8C-83A1-F6EECF244321}">
                <p14:modId xmlns:p14="http://schemas.microsoft.com/office/powerpoint/2010/main" val="709958500"/>
              </p:ext>
            </p:extLst>
          </p:nvPr>
        </p:nvGraphicFramePr>
        <p:xfrm>
          <a:off x="641347" y="1527170"/>
          <a:ext cx="10909306" cy="5090160"/>
        </p:xfrm>
        <a:graphic>
          <a:graphicData uri="http://schemas.openxmlformats.org/drawingml/2006/table">
            <a:tbl>
              <a:tblPr firstRow="1" bandRow="1">
                <a:tableStyleId>{073A0DAA-6AF3-43AB-8588-CEC1D06C72B9}</a:tableStyleId>
              </a:tblPr>
              <a:tblGrid>
                <a:gridCol w="2624367">
                  <a:extLst>
                    <a:ext uri="{9D8B030D-6E8A-4147-A177-3AD203B41FA5}">
                      <a16:colId xmlns:a16="http://schemas.microsoft.com/office/drawing/2014/main" val="3021395669"/>
                    </a:ext>
                  </a:extLst>
                </a:gridCol>
                <a:gridCol w="8284939">
                  <a:extLst>
                    <a:ext uri="{9D8B030D-6E8A-4147-A177-3AD203B41FA5}">
                      <a16:colId xmlns:a16="http://schemas.microsoft.com/office/drawing/2014/main" val="1118445759"/>
                    </a:ext>
                  </a:extLst>
                </a:gridCol>
              </a:tblGrid>
              <a:tr h="0">
                <a:tc gridSpan="2">
                  <a:txBody>
                    <a:bodyPr/>
                    <a:lstStyle/>
                    <a:p>
                      <a:r>
                        <a:rPr lang="en-US" dirty="0">
                          <a:latin typeface="Arial" panose="020B0604020202020204" pitchFamily="34" charset="0"/>
                          <a:cs typeface="Arial" panose="020B0604020202020204" pitchFamily="34" charset="0"/>
                        </a:rPr>
                        <a:t>Primary Team Members</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9182471"/>
                  </a:ext>
                </a:extLst>
              </a:tr>
              <a:tr h="0">
                <a:tc>
                  <a:txBody>
                    <a:bodyPr/>
                    <a:lstStyle/>
                    <a:p>
                      <a:r>
                        <a:rPr lang="en-US" b="1" dirty="0">
                          <a:solidFill>
                            <a:schemeClr val="bg1"/>
                          </a:solidFill>
                          <a:latin typeface="Arial" panose="020B0604020202020204" pitchFamily="34" charset="0"/>
                          <a:cs typeface="Arial" panose="020B0604020202020204" pitchFamily="34" charset="0"/>
                        </a:rPr>
                        <a:t>Name</a:t>
                      </a:r>
                    </a:p>
                  </a:txBody>
                  <a:tcPr>
                    <a:solidFill>
                      <a:schemeClr val="bg2">
                        <a:lumMod val="50000"/>
                      </a:schemeClr>
                    </a:solidFill>
                  </a:tcPr>
                </a:tc>
                <a:tc>
                  <a:txBody>
                    <a:bodyPr/>
                    <a:lstStyle/>
                    <a:p>
                      <a:r>
                        <a:rPr lang="en-US" b="1">
                          <a:solidFill>
                            <a:schemeClr val="bg1"/>
                          </a:solidFill>
                          <a:latin typeface="Arial" panose="020B0604020202020204" pitchFamily="34" charset="0"/>
                          <a:cs typeface="Arial" panose="020B0604020202020204" pitchFamily="34" charset="0"/>
                        </a:rPr>
                        <a:t>Title</a:t>
                      </a:r>
                      <a:endParaRPr lang="en-US" b="1" dirty="0">
                        <a:solidFill>
                          <a:schemeClr val="bg1"/>
                        </a:solidFill>
                        <a:latin typeface="Arial" panose="020B0604020202020204" pitchFamily="34" charset="0"/>
                        <a:cs typeface="Arial" panose="020B0604020202020204" pitchFamily="34" charset="0"/>
                      </a:endParaRPr>
                    </a:p>
                  </a:txBody>
                  <a:tcPr>
                    <a:solidFill>
                      <a:schemeClr val="bg2">
                        <a:lumMod val="50000"/>
                      </a:schemeClr>
                    </a:solidFill>
                  </a:tcPr>
                </a:tc>
                <a:extLst>
                  <a:ext uri="{0D108BD9-81ED-4DB2-BD59-A6C34878D82A}">
                    <a16:rowId xmlns:a16="http://schemas.microsoft.com/office/drawing/2014/main" val="933960353"/>
                  </a:ext>
                </a:extLst>
              </a:tr>
              <a:tr h="287198">
                <a:tc>
                  <a:txBody>
                    <a:bodyPr/>
                    <a:lstStyle/>
                    <a:p>
                      <a:r>
                        <a:rPr lang="en-US" sz="1600" dirty="0">
                          <a:latin typeface="Arial" panose="020B0604020202020204" pitchFamily="34" charset="0"/>
                          <a:cs typeface="Arial" panose="020B0604020202020204" pitchFamily="34" charset="0"/>
                        </a:rPr>
                        <a:t>Gary Craft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ea typeface="Calibri" panose="020F0502020204030204" pitchFamily="34" charset="0"/>
                          <a:cs typeface="Arial" panose="020B0604020202020204" pitchFamily="34" charset="0"/>
                        </a:rPr>
                        <a:t>Issuing Officer, Georgia Department of Administrative Services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549343347"/>
                  </a:ext>
                </a:extLst>
              </a:tr>
              <a:tr h="287198">
                <a:tc>
                  <a:txBody>
                    <a:bodyPr/>
                    <a:lstStyle/>
                    <a:p>
                      <a:r>
                        <a:rPr lang="en-US" sz="1600" dirty="0">
                          <a:latin typeface="Arial" panose="020B0604020202020204" pitchFamily="34" charset="0"/>
                          <a:cs typeface="Arial" panose="020B0604020202020204" pitchFamily="34" charset="0"/>
                        </a:rPr>
                        <a:t>Czarina Woods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ea typeface="Calibri" panose="020F0502020204030204" pitchFamily="34" charset="0"/>
                          <a:cs typeface="Arial" panose="020B0604020202020204" pitchFamily="34" charset="0"/>
                        </a:rPr>
                        <a:t>Agency Procurement Officer Deputy Director, Georgia Department of Community Health</a:t>
                      </a:r>
                      <a:endParaRPr lang="en-US" sz="1600" dirty="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29267320"/>
                  </a:ext>
                </a:extLst>
              </a:tr>
              <a:tr h="201039">
                <a:tc>
                  <a:txBody>
                    <a:bodyPr/>
                    <a:lstStyle/>
                    <a:p>
                      <a:r>
                        <a:rPr lang="en-US" sz="1600" dirty="0">
                          <a:latin typeface="Arial" panose="020B0604020202020204" pitchFamily="34" charset="0"/>
                          <a:cs typeface="Arial" panose="020B0604020202020204" pitchFamily="34" charset="0"/>
                        </a:rPr>
                        <a:t>Michelle Prescott</a:t>
                      </a:r>
                    </a:p>
                  </a:txBody>
                  <a:tcPr/>
                </a:tc>
                <a:tc>
                  <a:txBody>
                    <a:bodyPr/>
                    <a:lstStyle/>
                    <a:p>
                      <a:r>
                        <a:rPr lang="en-US" sz="1600">
                          <a:effectLst/>
                          <a:latin typeface="Arial" panose="020B0604020202020204" pitchFamily="34" charset="0"/>
                          <a:ea typeface="Calibri" panose="020F0502020204030204" pitchFamily="34" charset="0"/>
                          <a:cs typeface="Arial" panose="020B0604020202020204" pitchFamily="34" charset="0"/>
                        </a:rPr>
                        <a:t>Deputy Director, Third Party Liability, Georgia Department of Community Health</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05449459"/>
                  </a:ext>
                </a:extLst>
              </a:tr>
              <a:tr h="201039">
                <a:tc>
                  <a:txBody>
                    <a:bodyPr/>
                    <a:lstStyle/>
                    <a:p>
                      <a:r>
                        <a:rPr lang="en-US" sz="1600" dirty="0">
                          <a:latin typeface="Arial" panose="020B0604020202020204" pitchFamily="34" charset="0"/>
                          <a:cs typeface="Arial" panose="020B0604020202020204" pitchFamily="34" charset="0"/>
                        </a:rPr>
                        <a:t>Peter Herbert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ea typeface="Calibri" panose="020F0502020204030204" pitchFamily="34" charset="0"/>
                          <a:cs typeface="Arial" panose="020B0604020202020204" pitchFamily="34" charset="0"/>
                        </a:rPr>
                        <a:t>Consultant, North Highland</a:t>
                      </a:r>
                      <a:endParaRPr lang="en-US" sz="1600" dirty="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424910293"/>
                  </a:ext>
                </a:extLst>
              </a:tr>
              <a:tr h="287198">
                <a:tc>
                  <a:txBody>
                    <a:bodyPr/>
                    <a:lstStyle/>
                    <a:p>
                      <a:r>
                        <a:rPr lang="en-US" sz="1600" dirty="0">
                          <a:latin typeface="Arial" panose="020B0604020202020204" pitchFamily="34" charset="0"/>
                          <a:cs typeface="Arial" panose="020B0604020202020204" pitchFamily="34" charset="0"/>
                        </a:rPr>
                        <a:t>Jerilyn Bailey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ea typeface="Calibri" panose="020F0502020204030204" pitchFamily="34" charset="0"/>
                          <a:cs typeface="Arial" panose="020B0604020202020204" pitchFamily="34" charset="0"/>
                        </a:rPr>
                        <a:t>Cooperative Contract Coordinator, NASPO ValuePoint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77963120"/>
                  </a:ext>
                </a:extLst>
              </a:tr>
              <a:tr h="287198">
                <a:tc>
                  <a:txBody>
                    <a:bodyPr/>
                    <a:lstStyle/>
                    <a:p>
                      <a:r>
                        <a:rPr lang="en-US" sz="1600" dirty="0">
                          <a:latin typeface="Arial" panose="020B0604020202020204" pitchFamily="34" charset="0"/>
                          <a:cs typeface="Arial" panose="020B0604020202020204" pitchFamily="34" charset="0"/>
                        </a:rPr>
                        <a:t>McCall Ginsberg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ea typeface="Calibri" panose="020F0502020204030204" pitchFamily="34" charset="0"/>
                          <a:cs typeface="Arial" panose="020B0604020202020204" pitchFamily="34" charset="0"/>
                        </a:rPr>
                        <a:t>Deputy General Counsel, Georgia Department of Administrative Services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67560368"/>
                  </a:ext>
                </a:extLst>
              </a:tr>
              <a:tr h="287198">
                <a:tc gridSpan="2">
                  <a:txBody>
                    <a:bodyPr/>
                    <a:lstStyle/>
                    <a:p>
                      <a:r>
                        <a:rPr lang="en-US" sz="1600" b="1" dirty="0">
                          <a:solidFill>
                            <a:schemeClr val="bg1"/>
                          </a:solidFill>
                          <a:latin typeface="Arial" panose="020B0604020202020204" pitchFamily="34" charset="0"/>
                          <a:cs typeface="Arial" panose="020B0604020202020204" pitchFamily="34" charset="0"/>
                        </a:rPr>
                        <a:t>Supporting Team Members</a:t>
                      </a:r>
                    </a:p>
                  </a:txBody>
                  <a:tcPr>
                    <a:solidFill>
                      <a:schemeClr val="tx1"/>
                    </a:solidFill>
                  </a:tcPr>
                </a:tc>
                <a:tc hMerge="1">
                  <a:txBody>
                    <a:bodyPr/>
                    <a:lstStyle/>
                    <a:p>
                      <a:endParaRPr lang="en-US" sz="1600" b="1" dirty="0">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94580231"/>
                  </a:ext>
                </a:extLst>
              </a:tr>
              <a:tr h="287198">
                <a:tc>
                  <a:txBody>
                    <a:bodyPr/>
                    <a:lstStyle/>
                    <a:p>
                      <a:r>
                        <a:rPr lang="en-US" sz="1600" b="0" dirty="0">
                          <a:effectLst/>
                          <a:latin typeface="Arial" panose="020B0604020202020204" pitchFamily="34" charset="0"/>
                          <a:ea typeface="Calibri" panose="020F0502020204030204" pitchFamily="34" charset="0"/>
                          <a:cs typeface="Arial" panose="020B0604020202020204" pitchFamily="34" charset="0"/>
                        </a:rPr>
                        <a:t>Annette Bazhaw</a:t>
                      </a:r>
                      <a:endParaRPr lang="en-US"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ea typeface="Calibri" panose="020F0502020204030204" pitchFamily="34" charset="0"/>
                          <a:cs typeface="Arial" panose="020B0604020202020204" pitchFamily="34" charset="0"/>
                        </a:rPr>
                        <a:t>Director, Georgia Department of Community Health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9533307"/>
                  </a:ext>
                </a:extLst>
              </a:tr>
              <a:tr h="287198">
                <a:tc>
                  <a:txBody>
                    <a:bodyPr/>
                    <a:lstStyle/>
                    <a:p>
                      <a:r>
                        <a:rPr lang="en-US" sz="1600" b="0" dirty="0">
                          <a:latin typeface="Arial" panose="020B0604020202020204" pitchFamily="34" charset="0"/>
                          <a:ea typeface="Calibri" panose="020F0502020204030204" pitchFamily="34" charset="0"/>
                          <a:cs typeface="Arial" panose="020B0604020202020204" pitchFamily="34" charset="0"/>
                        </a:rPr>
                        <a:t>Dana Harris</a:t>
                      </a:r>
                      <a:endParaRPr lang="en-US"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ea typeface="Calibri" panose="020F0502020204030204" pitchFamily="34" charset="0"/>
                          <a:cs typeface="Arial" panose="020B0604020202020204" pitchFamily="34" charset="0"/>
                        </a:rPr>
                        <a:t>Group Manager, Georgia Department of Administrative Services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7789268"/>
                  </a:ext>
                </a:extLst>
              </a:tr>
              <a:tr h="287198">
                <a:tc>
                  <a:txBody>
                    <a:bodyPr/>
                    <a:lstStyle/>
                    <a:p>
                      <a:r>
                        <a:rPr lang="en-US" sz="1600" dirty="0">
                          <a:latin typeface="Arial" panose="020B0604020202020204" pitchFamily="34" charset="0"/>
                          <a:cs typeface="Arial" panose="020B0604020202020204" pitchFamily="34" charset="0"/>
                        </a:rPr>
                        <a:t>Virginia Catherine Cushing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ea typeface="Calibri" panose="020F0502020204030204" pitchFamily="34" charset="0"/>
                          <a:cs typeface="Arial" panose="020B0604020202020204" pitchFamily="34" charset="0"/>
                        </a:rPr>
                        <a:t>Consultant, North Highland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484546203"/>
                  </a:ext>
                </a:extLst>
              </a:tr>
              <a:tr h="287198">
                <a:tc>
                  <a:txBody>
                    <a:bodyPr/>
                    <a:lstStyle/>
                    <a:p>
                      <a:r>
                        <a:rPr lang="en-US" sz="1600" dirty="0">
                          <a:latin typeface="Arial" panose="020B0604020202020204" pitchFamily="34" charset="0"/>
                          <a:cs typeface="Arial" panose="020B0604020202020204" pitchFamily="34" charset="0"/>
                        </a:rPr>
                        <a:t>Melanie Reid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Arial" panose="020B0604020202020204" pitchFamily="34" charset="0"/>
                          <a:ea typeface="+mn-ea"/>
                          <a:cs typeface="Arial" panose="020B0604020202020204" pitchFamily="34" charset="0"/>
                        </a:rPr>
                        <a:t>Purchase/Procurement Agent, Georgia Department of Community Health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410006274"/>
                  </a:ext>
                </a:extLst>
              </a:tr>
              <a:tr h="287198">
                <a:tc>
                  <a:txBody>
                    <a:bodyPr/>
                    <a:lstStyle/>
                    <a:p>
                      <a:r>
                        <a:rPr lang="en-US" sz="1600" dirty="0">
                          <a:latin typeface="Arial" panose="020B0604020202020204" pitchFamily="34" charset="0"/>
                          <a:cs typeface="Arial" panose="020B0604020202020204" pitchFamily="34" charset="0"/>
                        </a:rPr>
                        <a:t>Fernando Puerto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ea typeface="Calibri" panose="020F0502020204030204" pitchFamily="34" charset="0"/>
                          <a:cs typeface="Arial" panose="020B0604020202020204" pitchFamily="34" charset="0"/>
                        </a:rPr>
                        <a:t>Category Manager, Georgia Department of Community Health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65952089"/>
                  </a:ext>
                </a:extLst>
              </a:tr>
              <a:tr h="287198">
                <a:tc>
                  <a:txBody>
                    <a:bodyPr/>
                    <a:lstStyle/>
                    <a:p>
                      <a:r>
                        <a:rPr lang="en-US" sz="1600" dirty="0">
                          <a:latin typeface="Arial" panose="020B0604020202020204" pitchFamily="34" charset="0"/>
                          <a:cs typeface="Arial" panose="020B0604020202020204" pitchFamily="34" charset="0"/>
                        </a:rPr>
                        <a:t>Tim Peterson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MPATH Project Manager, Montana Department of Public Health and Human Services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37805804"/>
                  </a:ext>
                </a:extLst>
              </a:tr>
            </a:tbl>
          </a:graphicData>
        </a:graphic>
      </p:graphicFrame>
    </p:spTree>
    <p:extLst>
      <p:ext uri="{BB962C8B-B14F-4D97-AF65-F5344CB8AC3E}">
        <p14:creationId xmlns:p14="http://schemas.microsoft.com/office/powerpoint/2010/main" val="18230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7793308" y="6356350"/>
            <a:ext cx="2743200" cy="365125"/>
          </a:xfrm>
        </p:spPr>
        <p:txBody>
          <a:bodyPr/>
          <a:lstStyle/>
          <a:p>
            <a:fld id="{91163C5C-879A-4C9B-B23A-E4C9F12C4DDF}" type="slidenum">
              <a:rPr lang="en-US" smtClean="0"/>
              <a:t>5</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EE67D0E4-548B-484F-B0AC-EB30A0FAFD12}"/>
              </a:ext>
            </a:extLst>
          </p:cNvPr>
          <p:cNvSpPr txBox="1"/>
          <p:nvPr/>
        </p:nvSpPr>
        <p:spPr>
          <a:xfrm>
            <a:off x="824845" y="364447"/>
            <a:ext cx="401225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Who is NASPO </a:t>
            </a:r>
            <a:r>
              <a:rPr lang="en-US" sz="2400" dirty="0" err="1">
                <a:latin typeface="Arial" panose="020B0604020202020204" pitchFamily="34" charset="0"/>
                <a:cs typeface="Arial" panose="020B0604020202020204" pitchFamily="34" charset="0"/>
              </a:rPr>
              <a:t>ValuePoint</a:t>
            </a:r>
            <a:r>
              <a:rPr lang="en-US" sz="24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B18A4618-505B-40A6-88CA-83FA2B97A427}"/>
              </a:ext>
            </a:extLst>
          </p:cNvPr>
          <p:cNvSpPr txBox="1"/>
          <p:nvPr/>
        </p:nvSpPr>
        <p:spPr>
          <a:xfrm>
            <a:off x="1400895" y="1486870"/>
            <a:ext cx="2895600" cy="3170099"/>
          </a:xfrm>
          <a:prstGeom prst="rect">
            <a:avLst/>
          </a:prstGeom>
          <a:noFill/>
        </p:spPr>
        <p:txBody>
          <a:bodyPr wrap="square" rtlCol="0">
            <a:spAutoFit/>
          </a:bodyPr>
          <a:lstStyle/>
          <a:p>
            <a:endParaRPr lang="en-US" sz="2500" dirty="0"/>
          </a:p>
          <a:p>
            <a:r>
              <a:rPr lang="en-US" sz="2500" dirty="0"/>
              <a:t>NASPO ValuePoint is the cooperative purchasing arm of the National Association of State Procurement Officials. </a:t>
            </a:r>
          </a:p>
        </p:txBody>
      </p:sp>
      <p:pic>
        <p:nvPicPr>
          <p:cNvPr id="8" name="Picture 7" descr="A person standing in front of a computer&#10;&#10;Description generated with high confidence">
            <a:extLst>
              <a:ext uri="{FF2B5EF4-FFF2-40B4-BE49-F238E27FC236}">
                <a16:creationId xmlns:a16="http://schemas.microsoft.com/office/drawing/2014/main" id="{70F8B8BA-EC97-4E43-8ACC-DBD5DAEAC1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67"/>
          <a:stretch/>
        </p:blipFill>
        <p:spPr>
          <a:xfrm>
            <a:off x="4821509" y="1782392"/>
            <a:ext cx="4216115" cy="2830121"/>
          </a:xfrm>
          <a:prstGeom prst="rect">
            <a:avLst/>
          </a:prstGeom>
        </p:spPr>
      </p:pic>
      <p:sp>
        <p:nvSpPr>
          <p:cNvPr id="9" name="TextBox 8">
            <a:extLst>
              <a:ext uri="{FF2B5EF4-FFF2-40B4-BE49-F238E27FC236}">
                <a16:creationId xmlns:a16="http://schemas.microsoft.com/office/drawing/2014/main" id="{2F00C418-7F35-45FD-AEBB-B3FE8154358F}"/>
              </a:ext>
            </a:extLst>
          </p:cNvPr>
          <p:cNvSpPr txBox="1"/>
          <p:nvPr/>
        </p:nvSpPr>
        <p:spPr>
          <a:xfrm>
            <a:off x="1468708" y="4809368"/>
            <a:ext cx="8153400" cy="1477328"/>
          </a:xfrm>
          <a:prstGeom prst="rect">
            <a:avLst/>
          </a:prstGeom>
          <a:solidFill>
            <a:srgbClr val="002060"/>
          </a:solidFill>
        </p:spPr>
        <p:txBody>
          <a:bodyPr wrap="square" rtlCol="0">
            <a:spAutoFit/>
          </a:bodyPr>
          <a:lstStyle/>
          <a:p>
            <a:r>
              <a:rPr lang="en-US" dirty="0">
                <a:solidFill>
                  <a:schemeClr val="bg1"/>
                </a:solidFill>
              </a:rPr>
              <a:t>NASPO Value Point’s nationwide Master Agreements are competitively solicited using a Lead State™ model, supported by a Sourcing Team™ comprised of multiple state procurement representatives and subject matter experts; leveraging the collective expertise and buying power of many states to deliver best value on price, quality, reliability, and service.</a:t>
            </a:r>
          </a:p>
        </p:txBody>
      </p:sp>
    </p:spTree>
    <p:extLst>
      <p:ext uri="{BB962C8B-B14F-4D97-AF65-F5344CB8AC3E}">
        <p14:creationId xmlns:p14="http://schemas.microsoft.com/office/powerpoint/2010/main" val="318133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6</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195906" y="4906169"/>
            <a:ext cx="10902867" cy="1261884"/>
          </a:xfrm>
          <a:prstGeom prst="rect">
            <a:avLst/>
          </a:prstGeom>
        </p:spPr>
        <p:txBody>
          <a:bodyPr wrap="square">
            <a:spAutoFit/>
          </a:bodyPr>
          <a:lstStyle/>
          <a:p>
            <a:r>
              <a:rPr lang="en-US" dirty="0"/>
              <a:t>  </a:t>
            </a:r>
            <a:endParaRPr lang="en-US" sz="1400" dirty="0"/>
          </a:p>
          <a:p>
            <a:pPr lvl="2"/>
            <a:r>
              <a:rPr lang="en-US" dirty="0"/>
              <a:t> </a:t>
            </a:r>
            <a:endParaRPr lang="en-US" sz="1400" dirty="0"/>
          </a:p>
          <a:p>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33D721E2-2990-4597-8F85-B3CCE540343C}"/>
              </a:ext>
            </a:extLst>
          </p:cNvPr>
          <p:cNvSpPr txBox="1"/>
          <p:nvPr/>
        </p:nvSpPr>
        <p:spPr>
          <a:xfrm>
            <a:off x="629174" y="1533465"/>
            <a:ext cx="10216626" cy="3339376"/>
          </a:xfrm>
          <a:prstGeom prst="rect">
            <a:avLst/>
          </a:prstGeom>
          <a:noFill/>
        </p:spPr>
        <p:txBody>
          <a:bodyPr wrap="square" lIns="91440" tIns="45720" rIns="91440" bIns="45720" rtlCol="0" anchor="t">
            <a:spAutoFit/>
          </a:bodyPr>
          <a:lstStyle/>
          <a:p>
            <a:pPr lvl="1"/>
            <a:r>
              <a:rPr lang="en-US" b="1" u="sng" dirty="0">
                <a:latin typeface="Arial" panose="020B0604020202020204" pitchFamily="34" charset="0"/>
                <a:cs typeface="Arial" panose="020B0604020202020204" pitchFamily="34" charset="0"/>
              </a:rPr>
              <a:t>Dates to Remember</a:t>
            </a:r>
          </a:p>
          <a:p>
            <a:pPr marL="742950" lvl="1"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Written questions sent via email to the Issuing Officer are due on </a:t>
            </a:r>
            <a:r>
              <a:rPr lang="en-US" b="1" u="sng" dirty="0">
                <a:latin typeface="Arial" panose="020B0604020202020204" pitchFamily="34" charset="0"/>
                <a:cs typeface="Arial" panose="020B0604020202020204" pitchFamily="34" charset="0"/>
              </a:rPr>
              <a:t>October 26, 2020 by 5:00pm ET</a:t>
            </a:r>
          </a:p>
          <a:p>
            <a:pPr marL="742950" lvl="1"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Responses to written questions will be provided by </a:t>
            </a:r>
            <a:r>
              <a:rPr lang="en-US" b="1" u="sng" dirty="0">
                <a:latin typeface="Arial" panose="020B0604020202020204" pitchFamily="34" charset="0"/>
                <a:cs typeface="Arial" panose="020B0604020202020204" pitchFamily="34" charset="0"/>
              </a:rPr>
              <a:t>November 9, 2020*</a:t>
            </a:r>
          </a:p>
          <a:p>
            <a:pPr marL="742950" lvl="1" indent="-285750">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Proposals are due on </a:t>
            </a:r>
            <a:r>
              <a:rPr lang="en-US" b="1" u="sng" dirty="0">
                <a:latin typeface="Arial" panose="020B0604020202020204" pitchFamily="34" charset="0"/>
                <a:cs typeface="Arial" panose="020B0604020202020204" pitchFamily="34" charset="0"/>
              </a:rPr>
              <a:t>December 1, 2020 by 5:00pm ET*</a:t>
            </a:r>
          </a:p>
          <a:p>
            <a:pPr marL="742950" lvl="1" indent="-285750">
              <a:spcBef>
                <a:spcPts val="1800"/>
              </a:spcBef>
              <a:buFont typeface="Arial" panose="020B0604020202020204" pitchFamily="34" charset="0"/>
              <a:buChar char="•"/>
            </a:pPr>
            <a:endParaRPr lang="en-US" b="1" u="sng" dirty="0">
              <a:latin typeface="Arial" panose="020B0604020202020204" pitchFamily="34" charset="0"/>
              <a:cs typeface="Arial" panose="020B0604020202020204" pitchFamily="34" charset="0"/>
            </a:endParaRPr>
          </a:p>
          <a:p>
            <a:pPr lvl="1">
              <a:spcBef>
                <a:spcPts val="1800"/>
              </a:spcBef>
            </a:pPr>
            <a:r>
              <a:rPr lang="en-US" sz="1400" i="1" dirty="0">
                <a:latin typeface="Arial"/>
                <a:cs typeface="Arial"/>
              </a:rPr>
              <a:t>*</a:t>
            </a:r>
            <a:r>
              <a:rPr lang="en-US" sz="1400" i="1" dirty="0">
                <a:effectLst/>
                <a:latin typeface="Arial" panose="020B0604020202020204" pitchFamily="34" charset="0"/>
                <a:ea typeface="Calibri" panose="020F0502020204030204" pitchFamily="34" charset="0"/>
              </a:rPr>
              <a:t>Note: the Lead State reserves the right to adjust the proposed listed dates, including the dates for evaluation, negotiations, award and the contract term on an as needed basis with or without notice. </a:t>
            </a:r>
            <a:endParaRPr lang="en-US" sz="1400" b="1" i="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2CF839C-4B66-42E5-87E5-0E3691EB1B01}"/>
              </a:ext>
            </a:extLst>
          </p:cNvPr>
          <p:cNvSpPr txBox="1"/>
          <p:nvPr/>
        </p:nvSpPr>
        <p:spPr>
          <a:xfrm>
            <a:off x="824845" y="364447"/>
            <a:ext cx="160492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Key Dates</a:t>
            </a:r>
          </a:p>
        </p:txBody>
      </p:sp>
    </p:spTree>
    <p:extLst>
      <p:ext uri="{BB962C8B-B14F-4D97-AF65-F5344CB8AC3E}">
        <p14:creationId xmlns:p14="http://schemas.microsoft.com/office/powerpoint/2010/main" val="332124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7</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824845" y="1544367"/>
            <a:ext cx="10528955" cy="4708981"/>
          </a:xfrm>
          <a:prstGeom prst="rect">
            <a:avLst/>
          </a:prstGeom>
        </p:spPr>
        <p:txBody>
          <a:bodyPr wrap="square" lIns="91440" tIns="45720" rIns="91440" bIns="45720" anchor="t">
            <a:spAutoFit/>
          </a:bodyPr>
          <a:lstStyle/>
          <a:p>
            <a:r>
              <a:rPr lang="en-US" sz="2400" dirty="0" err="1">
                <a:effectLst/>
                <a:latin typeface="Arial" panose="020B0604020202020204" pitchFamily="34" charset="0"/>
                <a:ea typeface="Calibri" panose="020F0502020204030204" pitchFamily="34" charset="0"/>
              </a:rPr>
              <a:t>eRFP</a:t>
            </a:r>
            <a:r>
              <a:rPr lang="en-US" sz="2400" dirty="0">
                <a:effectLst/>
                <a:latin typeface="Arial" panose="020B0604020202020204" pitchFamily="34" charset="0"/>
                <a:ea typeface="Calibri" panose="020F0502020204030204" pitchFamily="34" charset="0"/>
              </a:rPr>
              <a:t>: 41900-DCH0000120</a:t>
            </a:r>
          </a:p>
          <a:p>
            <a:r>
              <a:rPr lang="en-US" sz="2400" dirty="0">
                <a:latin typeface="Arial" panose="020B0604020202020204" pitchFamily="34" charset="0"/>
                <a:ea typeface="Calibri" panose="020F0502020204030204" pitchFamily="34" charset="0"/>
              </a:rPr>
              <a:t>Third Party Liability Services</a:t>
            </a:r>
          </a:p>
          <a:p>
            <a:r>
              <a:rPr lang="en-US" sz="2400" dirty="0">
                <a:effectLst/>
                <a:latin typeface="Arial" panose="020B0604020202020204" pitchFamily="34" charset="0"/>
                <a:ea typeface="Calibri" panose="020F0502020204030204" pitchFamily="34" charset="0"/>
              </a:rPr>
              <a:t>Purpose of this RFP:</a:t>
            </a:r>
          </a:p>
          <a:p>
            <a:endParaRPr lang="en-US" sz="1800" dirty="0">
              <a:effectLst/>
              <a:latin typeface="Arial" panose="020B0604020202020204" pitchFamily="34" charset="0"/>
              <a:ea typeface="Calibri" panose="020F0502020204030204" pitchFamily="34" charset="0"/>
            </a:endParaRPr>
          </a:p>
          <a:p>
            <a:r>
              <a:rPr lang="en-US" sz="1400" dirty="0">
                <a:effectLst/>
                <a:latin typeface="Arial"/>
                <a:ea typeface="Calibri" panose="020F0502020204030204" pitchFamily="34" charset="0"/>
                <a:cs typeface="Arial"/>
              </a:rPr>
              <a:t>Pursuant to the State Purchasing Act (Official Code of Georgia Annotated §§50-5-50 et seq.) The State of Georgia (Lead State), Department of Administrative Services (DOAS), State Purchasing Division (SPD) is requesting proposals for Third Party Liability Services (TPL) in furtherance of the NASPO </a:t>
            </a:r>
            <a:r>
              <a:rPr lang="en-US" sz="1400" dirty="0" err="1">
                <a:effectLst/>
                <a:latin typeface="Arial"/>
                <a:ea typeface="Calibri" panose="020F0502020204030204" pitchFamily="34" charset="0"/>
                <a:cs typeface="Arial"/>
              </a:rPr>
              <a:t>ValuePoint</a:t>
            </a:r>
            <a:r>
              <a:rPr lang="en-US" sz="1400" dirty="0">
                <a:effectLst/>
                <a:latin typeface="Arial"/>
                <a:ea typeface="Calibri" panose="020F0502020204030204" pitchFamily="34" charset="0"/>
                <a:cs typeface="Arial"/>
              </a:rPr>
              <a:t> Cooperative Purchasing Program. Georgia has partnered with the following states on this solicitation as a part of the NASPO </a:t>
            </a:r>
            <a:r>
              <a:rPr lang="en-US" sz="1400" dirty="0" err="1">
                <a:effectLst/>
                <a:latin typeface="Arial"/>
                <a:ea typeface="Calibri" panose="020F0502020204030204" pitchFamily="34" charset="0"/>
                <a:cs typeface="Arial"/>
              </a:rPr>
              <a:t>ValuePoint</a:t>
            </a:r>
            <a:r>
              <a:rPr lang="en-US" sz="1400" dirty="0">
                <a:effectLst/>
                <a:latin typeface="Arial"/>
                <a:ea typeface="Calibri" panose="020F0502020204030204" pitchFamily="34" charset="0"/>
                <a:cs typeface="Arial"/>
              </a:rPr>
              <a:t> cooperative purchasing program: Louisiana, Missouri, Montana and Rhode Island. Additionally, we have received Intents to Participate (ITPs) from the following states: Alaska, Connecticut, Idaho, Louisiana, Maine, Missouri, Montana, </a:t>
            </a:r>
            <a:r>
              <a:rPr lang="en-US" sz="1400" dirty="0">
                <a:latin typeface="Arial"/>
                <a:ea typeface="Calibri" panose="020F0502020204030204" pitchFamily="34" charset="0"/>
                <a:cs typeface="Arial"/>
              </a:rPr>
              <a:t>New Mexico, Rhode </a:t>
            </a:r>
            <a:r>
              <a:rPr lang="en-US" sz="1400" dirty="0">
                <a:effectLst/>
                <a:latin typeface="Arial"/>
                <a:ea typeface="Calibri" panose="020F0502020204030204" pitchFamily="34" charset="0"/>
                <a:cs typeface="Arial"/>
              </a:rPr>
              <a:t>Island, and Utah.</a:t>
            </a:r>
            <a:r>
              <a:rPr lang="en-US" sz="1400" dirty="0">
                <a:latin typeface="Arial"/>
                <a:ea typeface="Calibri" panose="020F0502020204030204" pitchFamily="34" charset="0"/>
                <a:cs typeface="Arial"/>
              </a:rPr>
              <a:t> </a:t>
            </a:r>
            <a:r>
              <a:rPr lang="en-US" sz="1400" dirty="0">
                <a:effectLst/>
                <a:latin typeface="Arial"/>
                <a:ea typeface="Calibri" panose="020F0502020204030204" pitchFamily="34" charset="0"/>
                <a:cs typeface="Arial"/>
              </a:rPr>
              <a:t> </a:t>
            </a:r>
            <a:r>
              <a:rPr lang="en-US" sz="1400" dirty="0">
                <a:solidFill>
                  <a:srgbClr val="000000"/>
                </a:solidFill>
                <a:effectLst/>
                <a:latin typeface="Arial"/>
                <a:ea typeface="Times New Roman" panose="02020603050405020304" pitchFamily="18" charset="0"/>
                <a:cs typeface="Arial"/>
              </a:rPr>
              <a:t>Master Agreements will be established with those Suppliers whose proposals (technical and cost), contain solutions which are determined to offer the best overall value in the service categories to which they have responded.</a:t>
            </a:r>
            <a:r>
              <a:rPr lang="en-US" sz="1400" dirty="0">
                <a:solidFill>
                  <a:srgbClr val="000000"/>
                </a:solidFill>
                <a:latin typeface="Arial"/>
                <a:ea typeface="Times New Roman" panose="02020603050405020304" pitchFamily="18" charset="0"/>
                <a:cs typeface="Arial"/>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502920" marR="0" algn="just">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r>
              <a:rPr lang="en-US" sz="1400" dirty="0">
                <a:effectLst/>
                <a:latin typeface="Arial" panose="020B0604020202020204" pitchFamily="34" charset="0"/>
                <a:ea typeface="Times New Roman" panose="02020603050405020304" pitchFamily="18" charset="0"/>
                <a:cs typeface="Arial" panose="020B0604020202020204" pitchFamily="34" charset="0"/>
              </a:rPr>
              <a:t>The objective of this RFP is to </a:t>
            </a:r>
            <a:r>
              <a:rPr lang="en-US" sz="1400" dirty="0">
                <a:effectLst/>
                <a:latin typeface="Arial" panose="020B0604020202020204" pitchFamily="34" charset="0"/>
                <a:ea typeface="Calibri" panose="020F0502020204030204" pitchFamily="34" charset="0"/>
                <a:cs typeface="Arial" panose="020B0604020202020204" pitchFamily="34" charset="0"/>
              </a:rPr>
              <a:t>identify qualified Suppliers whose proposals offer creative solutions which demonstrate that the Supplier(s) is(are) capable of increasing cost avoidance efforts while continuing to actively recover third party funds where necessary.  Additionally, it seeks to unbundle the services historically provided by a single supplier, while placing a greater emphasis on cost avoidance, cost savings and implementing a new Medicaid Care Management Organization (CMO) Come Behind service, as well as a new Hospital-Physician service. As the Lead State, the State of Georgia is looking to obtain better value for </a:t>
            </a:r>
            <a:r>
              <a:rPr lang="en-US" sz="1400" dirty="0">
                <a:effectLst/>
                <a:latin typeface="Arial" panose="020B0604020202020204" pitchFamily="34" charset="0"/>
                <a:ea typeface="Times New Roman" panose="02020603050405020304" pitchFamily="18" charset="0"/>
                <a:cs typeface="Arial" panose="020B0604020202020204" pitchFamily="34" charset="0"/>
              </a:rPr>
              <a:t>the participating States because of the collective volume of potential purchases by multiple states and local government entities.</a:t>
            </a:r>
            <a:endParaRPr lang="en-US" sz="1400" baseline="30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2" name="TextBox 1">
            <a:extLst>
              <a:ext uri="{FF2B5EF4-FFF2-40B4-BE49-F238E27FC236}">
                <a16:creationId xmlns:a16="http://schemas.microsoft.com/office/drawing/2014/main" id="{EE67D0E4-548B-484F-B0AC-EB30A0FAFD12}"/>
              </a:ext>
            </a:extLst>
          </p:cNvPr>
          <p:cNvSpPr txBox="1"/>
          <p:nvPr/>
        </p:nvSpPr>
        <p:spPr>
          <a:xfrm>
            <a:off x="824845" y="364447"/>
            <a:ext cx="23743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Purpose of RFP</a:t>
            </a:r>
          </a:p>
        </p:txBody>
      </p:sp>
    </p:spTree>
    <p:extLst>
      <p:ext uri="{BB962C8B-B14F-4D97-AF65-F5344CB8AC3E}">
        <p14:creationId xmlns:p14="http://schemas.microsoft.com/office/powerpoint/2010/main" val="360941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91163C5C-879A-4C9B-B23A-E4C9F12C4DDF}" type="slidenum">
              <a:rPr lang="en-US" smtClean="0"/>
              <a:t>8</a:t>
            </a:fld>
            <a:endParaRPr lang="en-US" dirty="0"/>
          </a:p>
        </p:txBody>
      </p:sp>
      <p:sp>
        <p:nvSpPr>
          <p:cNvPr id="17" name="Rectangle 16"/>
          <p:cNvSpPr/>
          <p:nvPr/>
        </p:nvSpPr>
        <p:spPr>
          <a:xfrm>
            <a:off x="3048" y="6696371"/>
            <a:ext cx="12188952" cy="45719"/>
          </a:xfrm>
          <a:prstGeom prst="rect">
            <a:avLst/>
          </a:prstGeom>
          <a:solidFill>
            <a:srgbClr val="93959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217591"/>
            <a:ext cx="12188952" cy="250915"/>
          </a:xfrm>
          <a:prstGeom prst="rect">
            <a:avLst/>
          </a:prstGeom>
        </p:spPr>
      </p:pic>
      <p:sp>
        <p:nvSpPr>
          <p:cNvPr id="4" name="TextBox 3">
            <a:extLst>
              <a:ext uri="{FF2B5EF4-FFF2-40B4-BE49-F238E27FC236}">
                <a16:creationId xmlns:a16="http://schemas.microsoft.com/office/drawing/2014/main" id="{F60FE8C5-9FCF-4797-8D3B-04C4F49696FF}"/>
              </a:ext>
            </a:extLst>
          </p:cNvPr>
          <p:cNvSpPr txBox="1"/>
          <p:nvPr/>
        </p:nvSpPr>
        <p:spPr>
          <a:xfrm>
            <a:off x="662609" y="1868064"/>
            <a:ext cx="10952032" cy="3077766"/>
          </a:xfrm>
          <a:prstGeom prst="rect">
            <a:avLst/>
          </a:prstGeom>
          <a:noFill/>
        </p:spPr>
        <p:txBody>
          <a:bodyPr wrap="square" rtlCol="0">
            <a:spAutoFit/>
          </a:bodyPr>
          <a:lstStyle/>
          <a:p>
            <a:pPr>
              <a:spcBef>
                <a:spcPts val="1200"/>
              </a:spcBef>
            </a:pPr>
            <a:r>
              <a:rPr lang="en-US" dirty="0">
                <a:latin typeface="Arial" panose="020B0604020202020204" pitchFamily="34" charset="0"/>
                <a:cs typeface="Arial" panose="020B0604020202020204" pitchFamily="34" charset="0"/>
              </a:rPr>
              <a:t>Five distinct TPL Services will be provided.  Suppliers can bid on, and be selected, to provide one or more of these services.  Multiple suppliers may be selected for each service if qualified. The first four services are business process related and the fifth is a system solution. </a:t>
            </a:r>
          </a:p>
          <a:p>
            <a:pPr lvl="1">
              <a:spcBef>
                <a:spcPts val="1200"/>
              </a:spcBef>
            </a:pPr>
            <a:r>
              <a:rPr lang="en-US" dirty="0">
                <a:latin typeface="Arial" panose="020B0604020202020204" pitchFamily="34" charset="0"/>
                <a:cs typeface="Arial" panose="020B0604020202020204" pitchFamily="34" charset="0"/>
              </a:rPr>
              <a:t>1. TPL Recovery Service</a:t>
            </a:r>
          </a:p>
          <a:p>
            <a:pPr lvl="1">
              <a:spcBef>
                <a:spcPts val="1200"/>
              </a:spcBef>
            </a:pPr>
            <a:r>
              <a:rPr lang="en-US" dirty="0">
                <a:latin typeface="Arial" panose="020B0604020202020204" pitchFamily="34" charset="0"/>
                <a:cs typeface="Arial" panose="020B0604020202020204" pitchFamily="34" charset="0"/>
              </a:rPr>
              <a:t>2. TPL Commercial Billing Recoupment Service</a:t>
            </a:r>
          </a:p>
          <a:p>
            <a:pPr lvl="1">
              <a:spcBef>
                <a:spcPts val="1200"/>
              </a:spcBef>
            </a:pPr>
            <a:r>
              <a:rPr lang="en-US" dirty="0">
                <a:latin typeface="Arial" panose="020B0604020202020204" pitchFamily="34" charset="0"/>
                <a:cs typeface="Arial" panose="020B0604020202020204" pitchFamily="34" charset="0"/>
              </a:rPr>
              <a:t>3. TPL Hospital/Physician Service</a:t>
            </a:r>
          </a:p>
          <a:p>
            <a:pPr lvl="1">
              <a:spcBef>
                <a:spcPts val="1200"/>
              </a:spcBef>
            </a:pPr>
            <a:r>
              <a:rPr lang="en-US" dirty="0">
                <a:latin typeface="Arial" panose="020B0604020202020204" pitchFamily="34" charset="0"/>
                <a:cs typeface="Arial" panose="020B0604020202020204" pitchFamily="34" charset="0"/>
              </a:rPr>
              <a:t>4. TPL Care Management Organization Come Behind Service</a:t>
            </a:r>
          </a:p>
          <a:p>
            <a:pPr lvl="1">
              <a:spcBef>
                <a:spcPts val="1200"/>
              </a:spcBef>
            </a:pPr>
            <a:r>
              <a:rPr lang="en-US" dirty="0">
                <a:latin typeface="Arial" panose="020B0604020202020204" pitchFamily="34" charset="0"/>
                <a:cs typeface="Arial" panose="020B0604020202020204" pitchFamily="34" charset="0"/>
              </a:rPr>
              <a:t>5. TPL System Module</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8A88AD-6073-4F65-8BB1-A173B99C97DA}"/>
              </a:ext>
            </a:extLst>
          </p:cNvPr>
          <p:cNvSpPr txBox="1"/>
          <p:nvPr/>
        </p:nvSpPr>
        <p:spPr>
          <a:xfrm>
            <a:off x="824845" y="364447"/>
            <a:ext cx="35796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TPL Services/Categories</a:t>
            </a:r>
          </a:p>
        </p:txBody>
      </p:sp>
    </p:spTree>
    <p:extLst>
      <p:ext uri="{BB962C8B-B14F-4D97-AF65-F5344CB8AC3E}">
        <p14:creationId xmlns:p14="http://schemas.microsoft.com/office/powerpoint/2010/main" val="252184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884A-A4E2-4157-BFBF-0EF93428DCF4}"/>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Participating States</a:t>
            </a:r>
          </a:p>
        </p:txBody>
      </p:sp>
      <p:sp>
        <p:nvSpPr>
          <p:cNvPr id="9" name="TextBox 8">
            <a:extLst>
              <a:ext uri="{FF2B5EF4-FFF2-40B4-BE49-F238E27FC236}">
                <a16:creationId xmlns:a16="http://schemas.microsoft.com/office/drawing/2014/main" id="{E9F29CC2-7027-4A06-85BC-26C99ED6D2F9}"/>
              </a:ext>
            </a:extLst>
          </p:cNvPr>
          <p:cNvSpPr txBox="1"/>
          <p:nvPr/>
        </p:nvSpPr>
        <p:spPr>
          <a:xfrm>
            <a:off x="2077551" y="1995767"/>
            <a:ext cx="2209800" cy="3847207"/>
          </a:xfrm>
          <a:prstGeom prst="rect">
            <a:avLst/>
          </a:prstGeom>
          <a:noFill/>
        </p:spPr>
        <p:txBody>
          <a:bodyPr wrap="square" rtlCol="0">
            <a:spAutoFit/>
          </a:bodyPr>
          <a:lstStyle/>
          <a:p>
            <a:pPr marL="342900" indent="-342900">
              <a:buFont typeface="Arial" panose="020B0604020202020204" pitchFamily="34" charset="0"/>
              <a:buChar char="•"/>
            </a:pPr>
            <a:r>
              <a:rPr lang="en-US" sz="2000" dirty="0"/>
              <a:t>Alaska</a:t>
            </a:r>
          </a:p>
          <a:p>
            <a:pPr marL="342900" indent="-342900">
              <a:buFont typeface="Arial" panose="020B0604020202020204" pitchFamily="34" charset="0"/>
              <a:buChar char="•"/>
            </a:pPr>
            <a:r>
              <a:rPr lang="en-US" sz="2000" dirty="0"/>
              <a:t>Connecticut </a:t>
            </a:r>
          </a:p>
          <a:p>
            <a:pPr marL="342900" indent="-342900">
              <a:buFont typeface="Arial" panose="020B0604020202020204" pitchFamily="34" charset="0"/>
              <a:buChar char="•"/>
            </a:pPr>
            <a:r>
              <a:rPr lang="en-US" sz="2000" dirty="0"/>
              <a:t>Georgia</a:t>
            </a:r>
          </a:p>
          <a:p>
            <a:pPr marL="342900" indent="-342900">
              <a:buFont typeface="Arial" panose="020B0604020202020204" pitchFamily="34" charset="0"/>
              <a:buChar char="•"/>
            </a:pPr>
            <a:r>
              <a:rPr lang="en-US" sz="2000" dirty="0"/>
              <a:t>Idaho</a:t>
            </a:r>
          </a:p>
          <a:p>
            <a:pPr marL="342900" indent="-342900">
              <a:buFont typeface="Arial" panose="020B0604020202020204" pitchFamily="34" charset="0"/>
              <a:buChar char="•"/>
            </a:pPr>
            <a:r>
              <a:rPr lang="en-US" sz="2000" dirty="0"/>
              <a:t>Louisiana</a:t>
            </a:r>
          </a:p>
          <a:p>
            <a:pPr marL="342900" indent="-342900">
              <a:buFont typeface="Arial" panose="020B0604020202020204" pitchFamily="34" charset="0"/>
              <a:buChar char="•"/>
            </a:pPr>
            <a:r>
              <a:rPr lang="en-US" sz="2000" dirty="0"/>
              <a:t>Maine</a:t>
            </a:r>
          </a:p>
          <a:p>
            <a:pPr marL="342900" indent="-342900">
              <a:buFont typeface="Arial" panose="020B0604020202020204" pitchFamily="34" charset="0"/>
              <a:buChar char="•"/>
            </a:pPr>
            <a:r>
              <a:rPr lang="en-US" sz="2000" dirty="0"/>
              <a:t>Missouri</a:t>
            </a:r>
          </a:p>
          <a:p>
            <a:pPr marL="342900" indent="-342900">
              <a:buFont typeface="Arial" panose="020B0604020202020204" pitchFamily="34" charset="0"/>
              <a:buChar char="•"/>
            </a:pPr>
            <a:r>
              <a:rPr lang="en-US" sz="2000" dirty="0"/>
              <a:t>Montana</a:t>
            </a:r>
          </a:p>
          <a:p>
            <a:pPr marL="342900" indent="-342900">
              <a:buFont typeface="Arial" panose="020B0604020202020204" pitchFamily="34" charset="0"/>
              <a:buChar char="•"/>
            </a:pPr>
            <a:r>
              <a:rPr lang="en-US" sz="2000" dirty="0"/>
              <a:t>New Mexico</a:t>
            </a:r>
          </a:p>
          <a:p>
            <a:pPr marL="342900" indent="-342900">
              <a:buFont typeface="Arial" panose="020B0604020202020204" pitchFamily="34" charset="0"/>
              <a:buChar char="•"/>
            </a:pPr>
            <a:r>
              <a:rPr lang="en-US" sz="2000" dirty="0"/>
              <a:t>Rhode Island</a:t>
            </a:r>
          </a:p>
          <a:p>
            <a:pPr marL="342900" indent="-342900">
              <a:buFont typeface="Arial" panose="020B0604020202020204" pitchFamily="34" charset="0"/>
              <a:buChar char="•"/>
            </a:pPr>
            <a:r>
              <a:rPr lang="en-US" sz="2000" dirty="0"/>
              <a:t>Utah</a:t>
            </a:r>
          </a:p>
          <a:p>
            <a:pPr marL="342900" indent="-342900">
              <a:buFont typeface="Arial" panose="020B0604020202020204" pitchFamily="34" charset="0"/>
              <a:buChar char="•"/>
            </a:pPr>
            <a:endParaRPr lang="en-US" sz="2400" dirty="0"/>
          </a:p>
        </p:txBody>
      </p:sp>
      <p:sp>
        <p:nvSpPr>
          <p:cNvPr id="13" name="TextBox 12">
            <a:extLst>
              <a:ext uri="{FF2B5EF4-FFF2-40B4-BE49-F238E27FC236}">
                <a16:creationId xmlns:a16="http://schemas.microsoft.com/office/drawing/2014/main" id="{3030450C-DFA6-45B2-890A-1427845F4303}"/>
              </a:ext>
            </a:extLst>
          </p:cNvPr>
          <p:cNvSpPr txBox="1"/>
          <p:nvPr/>
        </p:nvSpPr>
        <p:spPr>
          <a:xfrm>
            <a:off x="838200" y="1382948"/>
            <a:ext cx="10952032" cy="646331"/>
          </a:xfrm>
          <a:prstGeom prst="rect">
            <a:avLst/>
          </a:prstGeom>
          <a:noFill/>
        </p:spPr>
        <p:txBody>
          <a:bodyPr wrap="square" rtlCol="0">
            <a:spAutoFit/>
          </a:bodyPr>
          <a:lstStyle/>
          <a:p>
            <a:pPr>
              <a:spcBef>
                <a:spcPts val="1200"/>
              </a:spcBef>
            </a:pPr>
            <a:r>
              <a:rPr lang="en-US" dirty="0">
                <a:latin typeface="Arial" panose="020B0604020202020204" pitchFamily="34" charset="0"/>
                <a:cs typeface="Arial" panose="020B0604020202020204" pitchFamily="34" charset="0"/>
              </a:rPr>
              <a:t>Five States have collaborated to create the TPL RFP, with eleven states agreeing to utilize the subsequent awarded contracts. </a:t>
            </a:r>
          </a:p>
        </p:txBody>
      </p:sp>
      <p:sp>
        <p:nvSpPr>
          <p:cNvPr id="3" name="TextBox 2">
            <a:extLst>
              <a:ext uri="{FF2B5EF4-FFF2-40B4-BE49-F238E27FC236}">
                <a16:creationId xmlns:a16="http://schemas.microsoft.com/office/drawing/2014/main" id="{B0AE1A8F-A5C0-4935-844A-44E1448EC96B}"/>
              </a:ext>
            </a:extLst>
          </p:cNvPr>
          <p:cNvSpPr txBox="1"/>
          <p:nvPr/>
        </p:nvSpPr>
        <p:spPr>
          <a:xfrm>
            <a:off x="838200" y="6031794"/>
            <a:ext cx="10952031"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This is considered just the initial list of participating states; responding vendors should consider the national sales volume they could potentially achieve since all states, through this NASPO </a:t>
            </a:r>
            <a:r>
              <a:rPr lang="en-US" sz="1600" dirty="0" err="1">
                <a:latin typeface="Arial" panose="020B0604020202020204" pitchFamily="34" charset="0"/>
                <a:cs typeface="Arial" panose="020B0604020202020204" pitchFamily="34" charset="0"/>
              </a:rPr>
              <a:t>ValuePoint</a:t>
            </a:r>
            <a:r>
              <a:rPr lang="en-US" sz="1600" dirty="0">
                <a:latin typeface="Arial" panose="020B0604020202020204" pitchFamily="34" charset="0"/>
                <a:cs typeface="Arial" panose="020B0604020202020204" pitchFamily="34" charset="0"/>
              </a:rPr>
              <a:t> process, are eligible to utilize the awarded contracts that result from this RFP. </a:t>
            </a:r>
          </a:p>
        </p:txBody>
      </p:sp>
      <p:sp>
        <p:nvSpPr>
          <p:cNvPr id="101" name="Freeform 97">
            <a:extLst>
              <a:ext uri="{FF2B5EF4-FFF2-40B4-BE49-F238E27FC236}">
                <a16:creationId xmlns:a16="http://schemas.microsoft.com/office/drawing/2014/main" id="{2420307D-CEEA-4528-AE32-0216E4172940}"/>
              </a:ext>
            </a:extLst>
          </p:cNvPr>
          <p:cNvSpPr>
            <a:spLocks/>
          </p:cNvSpPr>
          <p:nvPr/>
        </p:nvSpPr>
        <p:spPr bwMode="auto">
          <a:xfrm>
            <a:off x="4722843" y="4487902"/>
            <a:ext cx="1998809" cy="1543674"/>
          </a:xfrm>
          <a:custGeom>
            <a:avLst/>
            <a:gdLst>
              <a:gd name="T0" fmla="*/ 969 w 1107"/>
              <a:gd name="T1" fmla="*/ 719 h 940"/>
              <a:gd name="T2" fmla="*/ 903 w 1107"/>
              <a:gd name="T3" fmla="*/ 660 h 940"/>
              <a:gd name="T4" fmla="*/ 852 w 1107"/>
              <a:gd name="T5" fmla="*/ 689 h 940"/>
              <a:gd name="T6" fmla="*/ 786 w 1107"/>
              <a:gd name="T7" fmla="*/ 641 h 940"/>
              <a:gd name="T8" fmla="*/ 735 w 1107"/>
              <a:gd name="T9" fmla="*/ 105 h 940"/>
              <a:gd name="T10" fmla="*/ 630 w 1107"/>
              <a:gd name="T11" fmla="*/ 91 h 940"/>
              <a:gd name="T12" fmla="*/ 543 w 1107"/>
              <a:gd name="T13" fmla="*/ 46 h 940"/>
              <a:gd name="T14" fmla="*/ 506 w 1107"/>
              <a:gd name="T15" fmla="*/ 24 h 940"/>
              <a:gd name="T16" fmla="*/ 438 w 1107"/>
              <a:gd name="T17" fmla="*/ 18 h 940"/>
              <a:gd name="T18" fmla="*/ 362 w 1107"/>
              <a:gd name="T19" fmla="*/ 32 h 940"/>
              <a:gd name="T20" fmla="*/ 273 w 1107"/>
              <a:gd name="T21" fmla="*/ 81 h 940"/>
              <a:gd name="T22" fmla="*/ 272 w 1107"/>
              <a:gd name="T23" fmla="*/ 168 h 940"/>
              <a:gd name="T24" fmla="*/ 290 w 1107"/>
              <a:gd name="T25" fmla="*/ 212 h 940"/>
              <a:gd name="T26" fmla="*/ 270 w 1107"/>
              <a:gd name="T27" fmla="*/ 244 h 940"/>
              <a:gd name="T28" fmla="*/ 243 w 1107"/>
              <a:gd name="T29" fmla="*/ 200 h 940"/>
              <a:gd name="T30" fmla="*/ 190 w 1107"/>
              <a:gd name="T31" fmla="*/ 209 h 940"/>
              <a:gd name="T32" fmla="*/ 168 w 1107"/>
              <a:gd name="T33" fmla="*/ 259 h 940"/>
              <a:gd name="T34" fmla="*/ 214 w 1107"/>
              <a:gd name="T35" fmla="*/ 314 h 940"/>
              <a:gd name="T36" fmla="*/ 287 w 1107"/>
              <a:gd name="T37" fmla="*/ 319 h 940"/>
              <a:gd name="T38" fmla="*/ 273 w 1107"/>
              <a:gd name="T39" fmla="*/ 380 h 940"/>
              <a:gd name="T40" fmla="*/ 212 w 1107"/>
              <a:gd name="T41" fmla="*/ 395 h 940"/>
              <a:gd name="T42" fmla="*/ 150 w 1107"/>
              <a:gd name="T43" fmla="*/ 407 h 940"/>
              <a:gd name="T44" fmla="*/ 119 w 1107"/>
              <a:gd name="T45" fmla="*/ 484 h 940"/>
              <a:gd name="T46" fmla="*/ 119 w 1107"/>
              <a:gd name="T47" fmla="*/ 540 h 940"/>
              <a:gd name="T48" fmla="*/ 180 w 1107"/>
              <a:gd name="T49" fmla="*/ 558 h 940"/>
              <a:gd name="T50" fmla="*/ 184 w 1107"/>
              <a:gd name="T51" fmla="*/ 602 h 940"/>
              <a:gd name="T52" fmla="*/ 155 w 1107"/>
              <a:gd name="T53" fmla="*/ 641 h 940"/>
              <a:gd name="T54" fmla="*/ 206 w 1107"/>
              <a:gd name="T55" fmla="*/ 640 h 940"/>
              <a:gd name="T56" fmla="*/ 238 w 1107"/>
              <a:gd name="T57" fmla="*/ 652 h 940"/>
              <a:gd name="T58" fmla="*/ 251 w 1107"/>
              <a:gd name="T59" fmla="*/ 669 h 940"/>
              <a:gd name="T60" fmla="*/ 297 w 1107"/>
              <a:gd name="T61" fmla="*/ 660 h 940"/>
              <a:gd name="T62" fmla="*/ 257 w 1107"/>
              <a:gd name="T63" fmla="*/ 733 h 940"/>
              <a:gd name="T64" fmla="*/ 217 w 1107"/>
              <a:gd name="T65" fmla="*/ 764 h 940"/>
              <a:gd name="T66" fmla="*/ 143 w 1107"/>
              <a:gd name="T67" fmla="*/ 787 h 940"/>
              <a:gd name="T68" fmla="*/ 51 w 1107"/>
              <a:gd name="T69" fmla="*/ 813 h 940"/>
              <a:gd name="T70" fmla="*/ 19 w 1107"/>
              <a:gd name="T71" fmla="*/ 833 h 940"/>
              <a:gd name="T72" fmla="*/ 97 w 1107"/>
              <a:gd name="T73" fmla="*/ 821 h 940"/>
              <a:gd name="T74" fmla="*/ 165 w 1107"/>
              <a:gd name="T75" fmla="*/ 811 h 940"/>
              <a:gd name="T76" fmla="*/ 214 w 1107"/>
              <a:gd name="T77" fmla="*/ 811 h 940"/>
              <a:gd name="T78" fmla="*/ 243 w 1107"/>
              <a:gd name="T79" fmla="*/ 774 h 940"/>
              <a:gd name="T80" fmla="*/ 399 w 1107"/>
              <a:gd name="T81" fmla="*/ 686 h 940"/>
              <a:gd name="T82" fmla="*/ 433 w 1107"/>
              <a:gd name="T83" fmla="*/ 635 h 940"/>
              <a:gd name="T84" fmla="*/ 520 w 1107"/>
              <a:gd name="T85" fmla="*/ 579 h 940"/>
              <a:gd name="T86" fmla="*/ 474 w 1107"/>
              <a:gd name="T87" fmla="*/ 609 h 940"/>
              <a:gd name="T88" fmla="*/ 469 w 1107"/>
              <a:gd name="T89" fmla="*/ 662 h 940"/>
              <a:gd name="T90" fmla="*/ 492 w 1107"/>
              <a:gd name="T91" fmla="*/ 674 h 940"/>
              <a:gd name="T92" fmla="*/ 550 w 1107"/>
              <a:gd name="T93" fmla="*/ 653 h 940"/>
              <a:gd name="T94" fmla="*/ 584 w 1107"/>
              <a:gd name="T95" fmla="*/ 602 h 940"/>
              <a:gd name="T96" fmla="*/ 581 w 1107"/>
              <a:gd name="T97" fmla="*/ 660 h 940"/>
              <a:gd name="T98" fmla="*/ 664 w 1107"/>
              <a:gd name="T99" fmla="*/ 648 h 940"/>
              <a:gd name="T100" fmla="*/ 772 w 1107"/>
              <a:gd name="T101" fmla="*/ 675 h 940"/>
              <a:gd name="T102" fmla="*/ 784 w 1107"/>
              <a:gd name="T103" fmla="*/ 687 h 940"/>
              <a:gd name="T104" fmla="*/ 881 w 1107"/>
              <a:gd name="T105" fmla="*/ 752 h 940"/>
              <a:gd name="T106" fmla="*/ 896 w 1107"/>
              <a:gd name="T107" fmla="*/ 784 h 940"/>
              <a:gd name="T108" fmla="*/ 940 w 1107"/>
              <a:gd name="T109" fmla="*/ 864 h 940"/>
              <a:gd name="T110" fmla="*/ 964 w 1107"/>
              <a:gd name="T111" fmla="*/ 867 h 940"/>
              <a:gd name="T112" fmla="*/ 988 w 1107"/>
              <a:gd name="T113" fmla="*/ 882 h 940"/>
              <a:gd name="T114" fmla="*/ 1008 w 1107"/>
              <a:gd name="T115" fmla="*/ 927 h 940"/>
              <a:gd name="T116" fmla="*/ 1034 w 1107"/>
              <a:gd name="T117" fmla="*/ 935 h 940"/>
              <a:gd name="T118" fmla="*/ 1047 w 1107"/>
              <a:gd name="T119" fmla="*/ 893 h 940"/>
              <a:gd name="T120" fmla="*/ 1107 w 1107"/>
              <a:gd name="T121" fmla="*/ 871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7" h="940">
                <a:moveTo>
                  <a:pt x="1091" y="838"/>
                </a:moveTo>
                <a:lnTo>
                  <a:pt x="1091" y="838"/>
                </a:lnTo>
                <a:lnTo>
                  <a:pt x="1069" y="831"/>
                </a:lnTo>
                <a:lnTo>
                  <a:pt x="1061" y="826"/>
                </a:lnTo>
                <a:lnTo>
                  <a:pt x="1052" y="821"/>
                </a:lnTo>
                <a:lnTo>
                  <a:pt x="1044" y="815"/>
                </a:lnTo>
                <a:lnTo>
                  <a:pt x="1035" y="806"/>
                </a:lnTo>
                <a:lnTo>
                  <a:pt x="1027" y="796"/>
                </a:lnTo>
                <a:lnTo>
                  <a:pt x="1018" y="784"/>
                </a:lnTo>
                <a:lnTo>
                  <a:pt x="1018" y="784"/>
                </a:lnTo>
                <a:lnTo>
                  <a:pt x="1001" y="757"/>
                </a:lnTo>
                <a:lnTo>
                  <a:pt x="984" y="736"/>
                </a:lnTo>
                <a:lnTo>
                  <a:pt x="969" y="719"/>
                </a:lnTo>
                <a:lnTo>
                  <a:pt x="962" y="714"/>
                </a:lnTo>
                <a:lnTo>
                  <a:pt x="957" y="709"/>
                </a:lnTo>
                <a:lnTo>
                  <a:pt x="957" y="709"/>
                </a:lnTo>
                <a:lnTo>
                  <a:pt x="947" y="702"/>
                </a:lnTo>
                <a:lnTo>
                  <a:pt x="940" y="696"/>
                </a:lnTo>
                <a:lnTo>
                  <a:pt x="935" y="686"/>
                </a:lnTo>
                <a:lnTo>
                  <a:pt x="928" y="675"/>
                </a:lnTo>
                <a:lnTo>
                  <a:pt x="928" y="675"/>
                </a:lnTo>
                <a:lnTo>
                  <a:pt x="925" y="669"/>
                </a:lnTo>
                <a:lnTo>
                  <a:pt x="920" y="665"/>
                </a:lnTo>
                <a:lnTo>
                  <a:pt x="915" y="662"/>
                </a:lnTo>
                <a:lnTo>
                  <a:pt x="910" y="660"/>
                </a:lnTo>
                <a:lnTo>
                  <a:pt x="903" y="660"/>
                </a:lnTo>
                <a:lnTo>
                  <a:pt x="898" y="662"/>
                </a:lnTo>
                <a:lnTo>
                  <a:pt x="891" y="665"/>
                </a:lnTo>
                <a:lnTo>
                  <a:pt x="886" y="670"/>
                </a:lnTo>
                <a:lnTo>
                  <a:pt x="886" y="670"/>
                </a:lnTo>
                <a:lnTo>
                  <a:pt x="883" y="675"/>
                </a:lnTo>
                <a:lnTo>
                  <a:pt x="879" y="680"/>
                </a:lnTo>
                <a:lnTo>
                  <a:pt x="874" y="692"/>
                </a:lnTo>
                <a:lnTo>
                  <a:pt x="871" y="697"/>
                </a:lnTo>
                <a:lnTo>
                  <a:pt x="869" y="699"/>
                </a:lnTo>
                <a:lnTo>
                  <a:pt x="866" y="701"/>
                </a:lnTo>
                <a:lnTo>
                  <a:pt x="862" y="699"/>
                </a:lnTo>
                <a:lnTo>
                  <a:pt x="862" y="699"/>
                </a:lnTo>
                <a:lnTo>
                  <a:pt x="852" y="689"/>
                </a:lnTo>
                <a:lnTo>
                  <a:pt x="837" y="675"/>
                </a:lnTo>
                <a:lnTo>
                  <a:pt x="825" y="662"/>
                </a:lnTo>
                <a:lnTo>
                  <a:pt x="822" y="655"/>
                </a:lnTo>
                <a:lnTo>
                  <a:pt x="818" y="648"/>
                </a:lnTo>
                <a:lnTo>
                  <a:pt x="818" y="648"/>
                </a:lnTo>
                <a:lnTo>
                  <a:pt x="816" y="640"/>
                </a:lnTo>
                <a:lnTo>
                  <a:pt x="815" y="636"/>
                </a:lnTo>
                <a:lnTo>
                  <a:pt x="811" y="635"/>
                </a:lnTo>
                <a:lnTo>
                  <a:pt x="803" y="635"/>
                </a:lnTo>
                <a:lnTo>
                  <a:pt x="803" y="635"/>
                </a:lnTo>
                <a:lnTo>
                  <a:pt x="798" y="636"/>
                </a:lnTo>
                <a:lnTo>
                  <a:pt x="793" y="640"/>
                </a:lnTo>
                <a:lnTo>
                  <a:pt x="786" y="641"/>
                </a:lnTo>
                <a:lnTo>
                  <a:pt x="779" y="643"/>
                </a:lnTo>
                <a:lnTo>
                  <a:pt x="774" y="643"/>
                </a:lnTo>
                <a:lnTo>
                  <a:pt x="772" y="640"/>
                </a:lnTo>
                <a:lnTo>
                  <a:pt x="769" y="636"/>
                </a:lnTo>
                <a:lnTo>
                  <a:pt x="767" y="626"/>
                </a:lnTo>
                <a:lnTo>
                  <a:pt x="766" y="609"/>
                </a:lnTo>
                <a:lnTo>
                  <a:pt x="766" y="609"/>
                </a:lnTo>
                <a:lnTo>
                  <a:pt x="767" y="509"/>
                </a:lnTo>
                <a:lnTo>
                  <a:pt x="767" y="346"/>
                </a:lnTo>
                <a:lnTo>
                  <a:pt x="766" y="127"/>
                </a:lnTo>
                <a:lnTo>
                  <a:pt x="766" y="127"/>
                </a:lnTo>
                <a:lnTo>
                  <a:pt x="749" y="114"/>
                </a:lnTo>
                <a:lnTo>
                  <a:pt x="735" y="105"/>
                </a:lnTo>
                <a:lnTo>
                  <a:pt x="730" y="102"/>
                </a:lnTo>
                <a:lnTo>
                  <a:pt x="725" y="100"/>
                </a:lnTo>
                <a:lnTo>
                  <a:pt x="725" y="100"/>
                </a:lnTo>
                <a:lnTo>
                  <a:pt x="691" y="100"/>
                </a:lnTo>
                <a:lnTo>
                  <a:pt x="671" y="100"/>
                </a:lnTo>
                <a:lnTo>
                  <a:pt x="662" y="98"/>
                </a:lnTo>
                <a:lnTo>
                  <a:pt x="657" y="97"/>
                </a:lnTo>
                <a:lnTo>
                  <a:pt x="657" y="97"/>
                </a:lnTo>
                <a:lnTo>
                  <a:pt x="654" y="93"/>
                </a:lnTo>
                <a:lnTo>
                  <a:pt x="650" y="93"/>
                </a:lnTo>
                <a:lnTo>
                  <a:pt x="643" y="93"/>
                </a:lnTo>
                <a:lnTo>
                  <a:pt x="635" y="93"/>
                </a:lnTo>
                <a:lnTo>
                  <a:pt x="630" y="91"/>
                </a:lnTo>
                <a:lnTo>
                  <a:pt x="626" y="88"/>
                </a:lnTo>
                <a:lnTo>
                  <a:pt x="626" y="88"/>
                </a:lnTo>
                <a:lnTo>
                  <a:pt x="615" y="80"/>
                </a:lnTo>
                <a:lnTo>
                  <a:pt x="603" y="71"/>
                </a:lnTo>
                <a:lnTo>
                  <a:pt x="587" y="66"/>
                </a:lnTo>
                <a:lnTo>
                  <a:pt x="574" y="64"/>
                </a:lnTo>
                <a:lnTo>
                  <a:pt x="574" y="64"/>
                </a:lnTo>
                <a:lnTo>
                  <a:pt x="562" y="63"/>
                </a:lnTo>
                <a:lnTo>
                  <a:pt x="553" y="61"/>
                </a:lnTo>
                <a:lnTo>
                  <a:pt x="550" y="59"/>
                </a:lnTo>
                <a:lnTo>
                  <a:pt x="547" y="56"/>
                </a:lnTo>
                <a:lnTo>
                  <a:pt x="545" y="52"/>
                </a:lnTo>
                <a:lnTo>
                  <a:pt x="543" y="46"/>
                </a:lnTo>
                <a:lnTo>
                  <a:pt x="543" y="46"/>
                </a:lnTo>
                <a:lnTo>
                  <a:pt x="542" y="37"/>
                </a:lnTo>
                <a:lnTo>
                  <a:pt x="540" y="34"/>
                </a:lnTo>
                <a:lnTo>
                  <a:pt x="538" y="32"/>
                </a:lnTo>
                <a:lnTo>
                  <a:pt x="535" y="30"/>
                </a:lnTo>
                <a:lnTo>
                  <a:pt x="531" y="30"/>
                </a:lnTo>
                <a:lnTo>
                  <a:pt x="520" y="34"/>
                </a:lnTo>
                <a:lnTo>
                  <a:pt x="520" y="34"/>
                </a:lnTo>
                <a:lnTo>
                  <a:pt x="509" y="34"/>
                </a:lnTo>
                <a:lnTo>
                  <a:pt x="508" y="34"/>
                </a:lnTo>
                <a:lnTo>
                  <a:pt x="506" y="32"/>
                </a:lnTo>
                <a:lnTo>
                  <a:pt x="506" y="27"/>
                </a:lnTo>
                <a:lnTo>
                  <a:pt x="506" y="24"/>
                </a:lnTo>
                <a:lnTo>
                  <a:pt x="504" y="20"/>
                </a:lnTo>
                <a:lnTo>
                  <a:pt x="504" y="20"/>
                </a:lnTo>
                <a:lnTo>
                  <a:pt x="496" y="12"/>
                </a:lnTo>
                <a:lnTo>
                  <a:pt x="489" y="7"/>
                </a:lnTo>
                <a:lnTo>
                  <a:pt x="482" y="3"/>
                </a:lnTo>
                <a:lnTo>
                  <a:pt x="475" y="0"/>
                </a:lnTo>
                <a:lnTo>
                  <a:pt x="469" y="0"/>
                </a:lnTo>
                <a:lnTo>
                  <a:pt x="462" y="3"/>
                </a:lnTo>
                <a:lnTo>
                  <a:pt x="457" y="8"/>
                </a:lnTo>
                <a:lnTo>
                  <a:pt x="457" y="8"/>
                </a:lnTo>
                <a:lnTo>
                  <a:pt x="452" y="13"/>
                </a:lnTo>
                <a:lnTo>
                  <a:pt x="445" y="17"/>
                </a:lnTo>
                <a:lnTo>
                  <a:pt x="438" y="18"/>
                </a:lnTo>
                <a:lnTo>
                  <a:pt x="431" y="18"/>
                </a:lnTo>
                <a:lnTo>
                  <a:pt x="421" y="18"/>
                </a:lnTo>
                <a:lnTo>
                  <a:pt x="418" y="17"/>
                </a:lnTo>
                <a:lnTo>
                  <a:pt x="418" y="17"/>
                </a:lnTo>
                <a:lnTo>
                  <a:pt x="408" y="18"/>
                </a:lnTo>
                <a:lnTo>
                  <a:pt x="399" y="22"/>
                </a:lnTo>
                <a:lnTo>
                  <a:pt x="392" y="25"/>
                </a:lnTo>
                <a:lnTo>
                  <a:pt x="392" y="25"/>
                </a:lnTo>
                <a:lnTo>
                  <a:pt x="384" y="30"/>
                </a:lnTo>
                <a:lnTo>
                  <a:pt x="375" y="32"/>
                </a:lnTo>
                <a:lnTo>
                  <a:pt x="368" y="32"/>
                </a:lnTo>
                <a:lnTo>
                  <a:pt x="362" y="32"/>
                </a:lnTo>
                <a:lnTo>
                  <a:pt x="362" y="32"/>
                </a:lnTo>
                <a:lnTo>
                  <a:pt x="355" y="30"/>
                </a:lnTo>
                <a:lnTo>
                  <a:pt x="348" y="34"/>
                </a:lnTo>
                <a:lnTo>
                  <a:pt x="341" y="41"/>
                </a:lnTo>
                <a:lnTo>
                  <a:pt x="335" y="51"/>
                </a:lnTo>
                <a:lnTo>
                  <a:pt x="335" y="51"/>
                </a:lnTo>
                <a:lnTo>
                  <a:pt x="326" y="64"/>
                </a:lnTo>
                <a:lnTo>
                  <a:pt x="319" y="74"/>
                </a:lnTo>
                <a:lnTo>
                  <a:pt x="314" y="80"/>
                </a:lnTo>
                <a:lnTo>
                  <a:pt x="309" y="81"/>
                </a:lnTo>
                <a:lnTo>
                  <a:pt x="302" y="83"/>
                </a:lnTo>
                <a:lnTo>
                  <a:pt x="294" y="83"/>
                </a:lnTo>
                <a:lnTo>
                  <a:pt x="294" y="83"/>
                </a:lnTo>
                <a:lnTo>
                  <a:pt x="273" y="81"/>
                </a:lnTo>
                <a:lnTo>
                  <a:pt x="263" y="81"/>
                </a:lnTo>
                <a:lnTo>
                  <a:pt x="253" y="81"/>
                </a:lnTo>
                <a:lnTo>
                  <a:pt x="246" y="83"/>
                </a:lnTo>
                <a:lnTo>
                  <a:pt x="240" y="88"/>
                </a:lnTo>
                <a:lnTo>
                  <a:pt x="240" y="91"/>
                </a:lnTo>
                <a:lnTo>
                  <a:pt x="240" y="95"/>
                </a:lnTo>
                <a:lnTo>
                  <a:pt x="240" y="100"/>
                </a:lnTo>
                <a:lnTo>
                  <a:pt x="243" y="105"/>
                </a:lnTo>
                <a:lnTo>
                  <a:pt x="243" y="105"/>
                </a:lnTo>
                <a:lnTo>
                  <a:pt x="255" y="125"/>
                </a:lnTo>
                <a:lnTo>
                  <a:pt x="263" y="146"/>
                </a:lnTo>
                <a:lnTo>
                  <a:pt x="270" y="161"/>
                </a:lnTo>
                <a:lnTo>
                  <a:pt x="272" y="168"/>
                </a:lnTo>
                <a:lnTo>
                  <a:pt x="272" y="173"/>
                </a:lnTo>
                <a:lnTo>
                  <a:pt x="272" y="173"/>
                </a:lnTo>
                <a:lnTo>
                  <a:pt x="272" y="178"/>
                </a:lnTo>
                <a:lnTo>
                  <a:pt x="272" y="181"/>
                </a:lnTo>
                <a:lnTo>
                  <a:pt x="277" y="187"/>
                </a:lnTo>
                <a:lnTo>
                  <a:pt x="282" y="190"/>
                </a:lnTo>
                <a:lnTo>
                  <a:pt x="284" y="190"/>
                </a:lnTo>
                <a:lnTo>
                  <a:pt x="284" y="190"/>
                </a:lnTo>
                <a:lnTo>
                  <a:pt x="287" y="193"/>
                </a:lnTo>
                <a:lnTo>
                  <a:pt x="289" y="197"/>
                </a:lnTo>
                <a:lnTo>
                  <a:pt x="290" y="203"/>
                </a:lnTo>
                <a:lnTo>
                  <a:pt x="290" y="203"/>
                </a:lnTo>
                <a:lnTo>
                  <a:pt x="290" y="212"/>
                </a:lnTo>
                <a:lnTo>
                  <a:pt x="292" y="220"/>
                </a:lnTo>
                <a:lnTo>
                  <a:pt x="296" y="229"/>
                </a:lnTo>
                <a:lnTo>
                  <a:pt x="299" y="234"/>
                </a:lnTo>
                <a:lnTo>
                  <a:pt x="299" y="234"/>
                </a:lnTo>
                <a:lnTo>
                  <a:pt x="302" y="239"/>
                </a:lnTo>
                <a:lnTo>
                  <a:pt x="304" y="243"/>
                </a:lnTo>
                <a:lnTo>
                  <a:pt x="304" y="248"/>
                </a:lnTo>
                <a:lnTo>
                  <a:pt x="302" y="251"/>
                </a:lnTo>
                <a:lnTo>
                  <a:pt x="299" y="253"/>
                </a:lnTo>
                <a:lnTo>
                  <a:pt x="294" y="253"/>
                </a:lnTo>
                <a:lnTo>
                  <a:pt x="287" y="251"/>
                </a:lnTo>
                <a:lnTo>
                  <a:pt x="287" y="251"/>
                </a:lnTo>
                <a:lnTo>
                  <a:pt x="270" y="244"/>
                </a:lnTo>
                <a:lnTo>
                  <a:pt x="258" y="237"/>
                </a:lnTo>
                <a:lnTo>
                  <a:pt x="255" y="234"/>
                </a:lnTo>
                <a:lnTo>
                  <a:pt x="253" y="231"/>
                </a:lnTo>
                <a:lnTo>
                  <a:pt x="253" y="226"/>
                </a:lnTo>
                <a:lnTo>
                  <a:pt x="255" y="219"/>
                </a:lnTo>
                <a:lnTo>
                  <a:pt x="255" y="219"/>
                </a:lnTo>
                <a:lnTo>
                  <a:pt x="257" y="214"/>
                </a:lnTo>
                <a:lnTo>
                  <a:pt x="257" y="209"/>
                </a:lnTo>
                <a:lnTo>
                  <a:pt x="255" y="205"/>
                </a:lnTo>
                <a:lnTo>
                  <a:pt x="251" y="203"/>
                </a:lnTo>
                <a:lnTo>
                  <a:pt x="246" y="202"/>
                </a:lnTo>
                <a:lnTo>
                  <a:pt x="243" y="200"/>
                </a:lnTo>
                <a:lnTo>
                  <a:pt x="243" y="200"/>
                </a:lnTo>
                <a:lnTo>
                  <a:pt x="238" y="200"/>
                </a:lnTo>
                <a:lnTo>
                  <a:pt x="228" y="198"/>
                </a:lnTo>
                <a:lnTo>
                  <a:pt x="223" y="200"/>
                </a:lnTo>
                <a:lnTo>
                  <a:pt x="217" y="200"/>
                </a:lnTo>
                <a:lnTo>
                  <a:pt x="214" y="203"/>
                </a:lnTo>
                <a:lnTo>
                  <a:pt x="212" y="207"/>
                </a:lnTo>
                <a:lnTo>
                  <a:pt x="212" y="207"/>
                </a:lnTo>
                <a:lnTo>
                  <a:pt x="211" y="210"/>
                </a:lnTo>
                <a:lnTo>
                  <a:pt x="209" y="212"/>
                </a:lnTo>
                <a:lnTo>
                  <a:pt x="206" y="214"/>
                </a:lnTo>
                <a:lnTo>
                  <a:pt x="201" y="212"/>
                </a:lnTo>
                <a:lnTo>
                  <a:pt x="194" y="210"/>
                </a:lnTo>
                <a:lnTo>
                  <a:pt x="190" y="209"/>
                </a:lnTo>
                <a:lnTo>
                  <a:pt x="190" y="209"/>
                </a:lnTo>
                <a:lnTo>
                  <a:pt x="180" y="209"/>
                </a:lnTo>
                <a:lnTo>
                  <a:pt x="161" y="210"/>
                </a:lnTo>
                <a:lnTo>
                  <a:pt x="153" y="212"/>
                </a:lnTo>
                <a:lnTo>
                  <a:pt x="146" y="215"/>
                </a:lnTo>
                <a:lnTo>
                  <a:pt x="145" y="217"/>
                </a:lnTo>
                <a:lnTo>
                  <a:pt x="145" y="220"/>
                </a:lnTo>
                <a:lnTo>
                  <a:pt x="146" y="226"/>
                </a:lnTo>
                <a:lnTo>
                  <a:pt x="150" y="229"/>
                </a:lnTo>
                <a:lnTo>
                  <a:pt x="150" y="229"/>
                </a:lnTo>
                <a:lnTo>
                  <a:pt x="158" y="239"/>
                </a:lnTo>
                <a:lnTo>
                  <a:pt x="163" y="246"/>
                </a:lnTo>
                <a:lnTo>
                  <a:pt x="168" y="259"/>
                </a:lnTo>
                <a:lnTo>
                  <a:pt x="168" y="266"/>
                </a:lnTo>
                <a:lnTo>
                  <a:pt x="168" y="270"/>
                </a:lnTo>
                <a:lnTo>
                  <a:pt x="168" y="270"/>
                </a:lnTo>
                <a:lnTo>
                  <a:pt x="168" y="273"/>
                </a:lnTo>
                <a:lnTo>
                  <a:pt x="167" y="283"/>
                </a:lnTo>
                <a:lnTo>
                  <a:pt x="168" y="295"/>
                </a:lnTo>
                <a:lnTo>
                  <a:pt x="172" y="299"/>
                </a:lnTo>
                <a:lnTo>
                  <a:pt x="175" y="302"/>
                </a:lnTo>
                <a:lnTo>
                  <a:pt x="175" y="302"/>
                </a:lnTo>
                <a:lnTo>
                  <a:pt x="185" y="307"/>
                </a:lnTo>
                <a:lnTo>
                  <a:pt x="195" y="310"/>
                </a:lnTo>
                <a:lnTo>
                  <a:pt x="207" y="314"/>
                </a:lnTo>
                <a:lnTo>
                  <a:pt x="214" y="314"/>
                </a:lnTo>
                <a:lnTo>
                  <a:pt x="214" y="314"/>
                </a:lnTo>
                <a:lnTo>
                  <a:pt x="221" y="316"/>
                </a:lnTo>
                <a:lnTo>
                  <a:pt x="226" y="317"/>
                </a:lnTo>
                <a:lnTo>
                  <a:pt x="236" y="324"/>
                </a:lnTo>
                <a:lnTo>
                  <a:pt x="236" y="324"/>
                </a:lnTo>
                <a:lnTo>
                  <a:pt x="243" y="326"/>
                </a:lnTo>
                <a:lnTo>
                  <a:pt x="248" y="327"/>
                </a:lnTo>
                <a:lnTo>
                  <a:pt x="253" y="326"/>
                </a:lnTo>
                <a:lnTo>
                  <a:pt x="257" y="324"/>
                </a:lnTo>
                <a:lnTo>
                  <a:pt x="257" y="324"/>
                </a:lnTo>
                <a:lnTo>
                  <a:pt x="265" y="321"/>
                </a:lnTo>
                <a:lnTo>
                  <a:pt x="280" y="319"/>
                </a:lnTo>
                <a:lnTo>
                  <a:pt x="287" y="319"/>
                </a:lnTo>
                <a:lnTo>
                  <a:pt x="292" y="321"/>
                </a:lnTo>
                <a:lnTo>
                  <a:pt x="292" y="322"/>
                </a:lnTo>
                <a:lnTo>
                  <a:pt x="294" y="324"/>
                </a:lnTo>
                <a:lnTo>
                  <a:pt x="290" y="331"/>
                </a:lnTo>
                <a:lnTo>
                  <a:pt x="290" y="331"/>
                </a:lnTo>
                <a:lnTo>
                  <a:pt x="284" y="343"/>
                </a:lnTo>
                <a:lnTo>
                  <a:pt x="280" y="353"/>
                </a:lnTo>
                <a:lnTo>
                  <a:pt x="279" y="358"/>
                </a:lnTo>
                <a:lnTo>
                  <a:pt x="279" y="360"/>
                </a:lnTo>
                <a:lnTo>
                  <a:pt x="279" y="360"/>
                </a:lnTo>
                <a:lnTo>
                  <a:pt x="279" y="365"/>
                </a:lnTo>
                <a:lnTo>
                  <a:pt x="277" y="375"/>
                </a:lnTo>
                <a:lnTo>
                  <a:pt x="273" y="380"/>
                </a:lnTo>
                <a:lnTo>
                  <a:pt x="270" y="385"/>
                </a:lnTo>
                <a:lnTo>
                  <a:pt x="265" y="388"/>
                </a:lnTo>
                <a:lnTo>
                  <a:pt x="260" y="390"/>
                </a:lnTo>
                <a:lnTo>
                  <a:pt x="260" y="390"/>
                </a:lnTo>
                <a:lnTo>
                  <a:pt x="253" y="390"/>
                </a:lnTo>
                <a:lnTo>
                  <a:pt x="248" y="388"/>
                </a:lnTo>
                <a:lnTo>
                  <a:pt x="241" y="385"/>
                </a:lnTo>
                <a:lnTo>
                  <a:pt x="234" y="383"/>
                </a:lnTo>
                <a:lnTo>
                  <a:pt x="231" y="385"/>
                </a:lnTo>
                <a:lnTo>
                  <a:pt x="228" y="387"/>
                </a:lnTo>
                <a:lnTo>
                  <a:pt x="228" y="387"/>
                </a:lnTo>
                <a:lnTo>
                  <a:pt x="219" y="392"/>
                </a:lnTo>
                <a:lnTo>
                  <a:pt x="212" y="395"/>
                </a:lnTo>
                <a:lnTo>
                  <a:pt x="211" y="395"/>
                </a:lnTo>
                <a:lnTo>
                  <a:pt x="207" y="395"/>
                </a:lnTo>
                <a:lnTo>
                  <a:pt x="204" y="390"/>
                </a:lnTo>
                <a:lnTo>
                  <a:pt x="204" y="390"/>
                </a:lnTo>
                <a:lnTo>
                  <a:pt x="197" y="382"/>
                </a:lnTo>
                <a:lnTo>
                  <a:pt x="192" y="378"/>
                </a:lnTo>
                <a:lnTo>
                  <a:pt x="189" y="377"/>
                </a:lnTo>
                <a:lnTo>
                  <a:pt x="184" y="377"/>
                </a:lnTo>
                <a:lnTo>
                  <a:pt x="178" y="377"/>
                </a:lnTo>
                <a:lnTo>
                  <a:pt x="173" y="380"/>
                </a:lnTo>
                <a:lnTo>
                  <a:pt x="168" y="383"/>
                </a:lnTo>
                <a:lnTo>
                  <a:pt x="168" y="383"/>
                </a:lnTo>
                <a:lnTo>
                  <a:pt x="150" y="407"/>
                </a:lnTo>
                <a:lnTo>
                  <a:pt x="138" y="417"/>
                </a:lnTo>
                <a:lnTo>
                  <a:pt x="122" y="428"/>
                </a:lnTo>
                <a:lnTo>
                  <a:pt x="122" y="428"/>
                </a:lnTo>
                <a:lnTo>
                  <a:pt x="114" y="434"/>
                </a:lnTo>
                <a:lnTo>
                  <a:pt x="109" y="443"/>
                </a:lnTo>
                <a:lnTo>
                  <a:pt x="105" y="451"/>
                </a:lnTo>
                <a:lnTo>
                  <a:pt x="105" y="461"/>
                </a:lnTo>
                <a:lnTo>
                  <a:pt x="105" y="468"/>
                </a:lnTo>
                <a:lnTo>
                  <a:pt x="107" y="477"/>
                </a:lnTo>
                <a:lnTo>
                  <a:pt x="109" y="482"/>
                </a:lnTo>
                <a:lnTo>
                  <a:pt x="111" y="484"/>
                </a:lnTo>
                <a:lnTo>
                  <a:pt x="111" y="484"/>
                </a:lnTo>
                <a:lnTo>
                  <a:pt x="119" y="484"/>
                </a:lnTo>
                <a:lnTo>
                  <a:pt x="126" y="484"/>
                </a:lnTo>
                <a:lnTo>
                  <a:pt x="128" y="484"/>
                </a:lnTo>
                <a:lnTo>
                  <a:pt x="128" y="487"/>
                </a:lnTo>
                <a:lnTo>
                  <a:pt x="124" y="490"/>
                </a:lnTo>
                <a:lnTo>
                  <a:pt x="117" y="497"/>
                </a:lnTo>
                <a:lnTo>
                  <a:pt x="117" y="497"/>
                </a:lnTo>
                <a:lnTo>
                  <a:pt x="105" y="509"/>
                </a:lnTo>
                <a:lnTo>
                  <a:pt x="102" y="514"/>
                </a:lnTo>
                <a:lnTo>
                  <a:pt x="104" y="517"/>
                </a:lnTo>
                <a:lnTo>
                  <a:pt x="109" y="523"/>
                </a:lnTo>
                <a:lnTo>
                  <a:pt x="109" y="523"/>
                </a:lnTo>
                <a:lnTo>
                  <a:pt x="117" y="536"/>
                </a:lnTo>
                <a:lnTo>
                  <a:pt x="119" y="540"/>
                </a:lnTo>
                <a:lnTo>
                  <a:pt x="119" y="545"/>
                </a:lnTo>
                <a:lnTo>
                  <a:pt x="119" y="545"/>
                </a:lnTo>
                <a:lnTo>
                  <a:pt x="121" y="551"/>
                </a:lnTo>
                <a:lnTo>
                  <a:pt x="124" y="562"/>
                </a:lnTo>
                <a:lnTo>
                  <a:pt x="128" y="565"/>
                </a:lnTo>
                <a:lnTo>
                  <a:pt x="131" y="568"/>
                </a:lnTo>
                <a:lnTo>
                  <a:pt x="136" y="570"/>
                </a:lnTo>
                <a:lnTo>
                  <a:pt x="143" y="570"/>
                </a:lnTo>
                <a:lnTo>
                  <a:pt x="143" y="570"/>
                </a:lnTo>
                <a:lnTo>
                  <a:pt x="156" y="565"/>
                </a:lnTo>
                <a:lnTo>
                  <a:pt x="170" y="560"/>
                </a:lnTo>
                <a:lnTo>
                  <a:pt x="175" y="558"/>
                </a:lnTo>
                <a:lnTo>
                  <a:pt x="180" y="558"/>
                </a:lnTo>
                <a:lnTo>
                  <a:pt x="182" y="560"/>
                </a:lnTo>
                <a:lnTo>
                  <a:pt x="184" y="563"/>
                </a:lnTo>
                <a:lnTo>
                  <a:pt x="184" y="563"/>
                </a:lnTo>
                <a:lnTo>
                  <a:pt x="182" y="575"/>
                </a:lnTo>
                <a:lnTo>
                  <a:pt x="178" y="585"/>
                </a:lnTo>
                <a:lnTo>
                  <a:pt x="178" y="592"/>
                </a:lnTo>
                <a:lnTo>
                  <a:pt x="180" y="596"/>
                </a:lnTo>
                <a:lnTo>
                  <a:pt x="182" y="597"/>
                </a:lnTo>
                <a:lnTo>
                  <a:pt x="182" y="597"/>
                </a:lnTo>
                <a:lnTo>
                  <a:pt x="187" y="599"/>
                </a:lnTo>
                <a:lnTo>
                  <a:pt x="187" y="599"/>
                </a:lnTo>
                <a:lnTo>
                  <a:pt x="187" y="601"/>
                </a:lnTo>
                <a:lnTo>
                  <a:pt x="184" y="602"/>
                </a:lnTo>
                <a:lnTo>
                  <a:pt x="173" y="602"/>
                </a:lnTo>
                <a:lnTo>
                  <a:pt x="173" y="602"/>
                </a:lnTo>
                <a:lnTo>
                  <a:pt x="165" y="604"/>
                </a:lnTo>
                <a:lnTo>
                  <a:pt x="165" y="606"/>
                </a:lnTo>
                <a:lnTo>
                  <a:pt x="165" y="607"/>
                </a:lnTo>
                <a:lnTo>
                  <a:pt x="167" y="611"/>
                </a:lnTo>
                <a:lnTo>
                  <a:pt x="168" y="614"/>
                </a:lnTo>
                <a:lnTo>
                  <a:pt x="168" y="614"/>
                </a:lnTo>
                <a:lnTo>
                  <a:pt x="167" y="619"/>
                </a:lnTo>
                <a:lnTo>
                  <a:pt x="165" y="630"/>
                </a:lnTo>
                <a:lnTo>
                  <a:pt x="161" y="636"/>
                </a:lnTo>
                <a:lnTo>
                  <a:pt x="158" y="640"/>
                </a:lnTo>
                <a:lnTo>
                  <a:pt x="155" y="641"/>
                </a:lnTo>
                <a:lnTo>
                  <a:pt x="155" y="641"/>
                </a:lnTo>
                <a:lnTo>
                  <a:pt x="150" y="643"/>
                </a:lnTo>
                <a:lnTo>
                  <a:pt x="150" y="643"/>
                </a:lnTo>
                <a:lnTo>
                  <a:pt x="150" y="645"/>
                </a:lnTo>
                <a:lnTo>
                  <a:pt x="155" y="646"/>
                </a:lnTo>
                <a:lnTo>
                  <a:pt x="167" y="648"/>
                </a:lnTo>
                <a:lnTo>
                  <a:pt x="167" y="648"/>
                </a:lnTo>
                <a:lnTo>
                  <a:pt x="175" y="646"/>
                </a:lnTo>
                <a:lnTo>
                  <a:pt x="178" y="643"/>
                </a:lnTo>
                <a:lnTo>
                  <a:pt x="180" y="640"/>
                </a:lnTo>
                <a:lnTo>
                  <a:pt x="185" y="640"/>
                </a:lnTo>
                <a:lnTo>
                  <a:pt x="185" y="640"/>
                </a:lnTo>
                <a:lnTo>
                  <a:pt x="206" y="640"/>
                </a:lnTo>
                <a:lnTo>
                  <a:pt x="212" y="641"/>
                </a:lnTo>
                <a:lnTo>
                  <a:pt x="216" y="643"/>
                </a:lnTo>
                <a:lnTo>
                  <a:pt x="216" y="645"/>
                </a:lnTo>
                <a:lnTo>
                  <a:pt x="216" y="645"/>
                </a:lnTo>
                <a:lnTo>
                  <a:pt x="214" y="650"/>
                </a:lnTo>
                <a:lnTo>
                  <a:pt x="214" y="652"/>
                </a:lnTo>
                <a:lnTo>
                  <a:pt x="217" y="653"/>
                </a:lnTo>
                <a:lnTo>
                  <a:pt x="223" y="653"/>
                </a:lnTo>
                <a:lnTo>
                  <a:pt x="223" y="653"/>
                </a:lnTo>
                <a:lnTo>
                  <a:pt x="229" y="652"/>
                </a:lnTo>
                <a:lnTo>
                  <a:pt x="234" y="650"/>
                </a:lnTo>
                <a:lnTo>
                  <a:pt x="236" y="650"/>
                </a:lnTo>
                <a:lnTo>
                  <a:pt x="238" y="652"/>
                </a:lnTo>
                <a:lnTo>
                  <a:pt x="238" y="657"/>
                </a:lnTo>
                <a:lnTo>
                  <a:pt x="236" y="662"/>
                </a:lnTo>
                <a:lnTo>
                  <a:pt x="236" y="662"/>
                </a:lnTo>
                <a:lnTo>
                  <a:pt x="236" y="670"/>
                </a:lnTo>
                <a:lnTo>
                  <a:pt x="236" y="675"/>
                </a:lnTo>
                <a:lnTo>
                  <a:pt x="238" y="680"/>
                </a:lnTo>
                <a:lnTo>
                  <a:pt x="240" y="682"/>
                </a:lnTo>
                <a:lnTo>
                  <a:pt x="243" y="684"/>
                </a:lnTo>
                <a:lnTo>
                  <a:pt x="246" y="684"/>
                </a:lnTo>
                <a:lnTo>
                  <a:pt x="248" y="682"/>
                </a:lnTo>
                <a:lnTo>
                  <a:pt x="250" y="677"/>
                </a:lnTo>
                <a:lnTo>
                  <a:pt x="250" y="677"/>
                </a:lnTo>
                <a:lnTo>
                  <a:pt x="251" y="669"/>
                </a:lnTo>
                <a:lnTo>
                  <a:pt x="257" y="663"/>
                </a:lnTo>
                <a:lnTo>
                  <a:pt x="258" y="663"/>
                </a:lnTo>
                <a:lnTo>
                  <a:pt x="262" y="663"/>
                </a:lnTo>
                <a:lnTo>
                  <a:pt x="263" y="665"/>
                </a:lnTo>
                <a:lnTo>
                  <a:pt x="265" y="667"/>
                </a:lnTo>
                <a:lnTo>
                  <a:pt x="265" y="667"/>
                </a:lnTo>
                <a:lnTo>
                  <a:pt x="267" y="674"/>
                </a:lnTo>
                <a:lnTo>
                  <a:pt x="268" y="675"/>
                </a:lnTo>
                <a:lnTo>
                  <a:pt x="272" y="675"/>
                </a:lnTo>
                <a:lnTo>
                  <a:pt x="277" y="674"/>
                </a:lnTo>
                <a:lnTo>
                  <a:pt x="277" y="674"/>
                </a:lnTo>
                <a:lnTo>
                  <a:pt x="294" y="662"/>
                </a:lnTo>
                <a:lnTo>
                  <a:pt x="297" y="660"/>
                </a:lnTo>
                <a:lnTo>
                  <a:pt x="299" y="660"/>
                </a:lnTo>
                <a:lnTo>
                  <a:pt x="299" y="663"/>
                </a:lnTo>
                <a:lnTo>
                  <a:pt x="297" y="667"/>
                </a:lnTo>
                <a:lnTo>
                  <a:pt x="297" y="667"/>
                </a:lnTo>
                <a:lnTo>
                  <a:pt x="292" y="677"/>
                </a:lnTo>
                <a:lnTo>
                  <a:pt x="287" y="684"/>
                </a:lnTo>
                <a:lnTo>
                  <a:pt x="280" y="691"/>
                </a:lnTo>
                <a:lnTo>
                  <a:pt x="280" y="691"/>
                </a:lnTo>
                <a:lnTo>
                  <a:pt x="272" y="706"/>
                </a:lnTo>
                <a:lnTo>
                  <a:pt x="265" y="723"/>
                </a:lnTo>
                <a:lnTo>
                  <a:pt x="265" y="723"/>
                </a:lnTo>
                <a:lnTo>
                  <a:pt x="260" y="730"/>
                </a:lnTo>
                <a:lnTo>
                  <a:pt x="257" y="733"/>
                </a:lnTo>
                <a:lnTo>
                  <a:pt x="251" y="736"/>
                </a:lnTo>
                <a:lnTo>
                  <a:pt x="245" y="736"/>
                </a:lnTo>
                <a:lnTo>
                  <a:pt x="245" y="736"/>
                </a:lnTo>
                <a:lnTo>
                  <a:pt x="238" y="738"/>
                </a:lnTo>
                <a:lnTo>
                  <a:pt x="233" y="738"/>
                </a:lnTo>
                <a:lnTo>
                  <a:pt x="229" y="742"/>
                </a:lnTo>
                <a:lnTo>
                  <a:pt x="228" y="747"/>
                </a:lnTo>
                <a:lnTo>
                  <a:pt x="228" y="747"/>
                </a:lnTo>
                <a:lnTo>
                  <a:pt x="226" y="753"/>
                </a:lnTo>
                <a:lnTo>
                  <a:pt x="226" y="759"/>
                </a:lnTo>
                <a:lnTo>
                  <a:pt x="224" y="762"/>
                </a:lnTo>
                <a:lnTo>
                  <a:pt x="221" y="762"/>
                </a:lnTo>
                <a:lnTo>
                  <a:pt x="217" y="764"/>
                </a:lnTo>
                <a:lnTo>
                  <a:pt x="212" y="762"/>
                </a:lnTo>
                <a:lnTo>
                  <a:pt x="212" y="762"/>
                </a:lnTo>
                <a:lnTo>
                  <a:pt x="206" y="762"/>
                </a:lnTo>
                <a:lnTo>
                  <a:pt x="197" y="762"/>
                </a:lnTo>
                <a:lnTo>
                  <a:pt x="180" y="767"/>
                </a:lnTo>
                <a:lnTo>
                  <a:pt x="167" y="775"/>
                </a:lnTo>
                <a:lnTo>
                  <a:pt x="161" y="779"/>
                </a:lnTo>
                <a:lnTo>
                  <a:pt x="160" y="782"/>
                </a:lnTo>
                <a:lnTo>
                  <a:pt x="160" y="782"/>
                </a:lnTo>
                <a:lnTo>
                  <a:pt x="158" y="786"/>
                </a:lnTo>
                <a:lnTo>
                  <a:pt x="155" y="789"/>
                </a:lnTo>
                <a:lnTo>
                  <a:pt x="150" y="789"/>
                </a:lnTo>
                <a:lnTo>
                  <a:pt x="143" y="787"/>
                </a:lnTo>
                <a:lnTo>
                  <a:pt x="143" y="787"/>
                </a:lnTo>
                <a:lnTo>
                  <a:pt x="139" y="786"/>
                </a:lnTo>
                <a:lnTo>
                  <a:pt x="134" y="784"/>
                </a:lnTo>
                <a:lnTo>
                  <a:pt x="122" y="784"/>
                </a:lnTo>
                <a:lnTo>
                  <a:pt x="109" y="787"/>
                </a:lnTo>
                <a:lnTo>
                  <a:pt x="95" y="792"/>
                </a:lnTo>
                <a:lnTo>
                  <a:pt x="95" y="792"/>
                </a:lnTo>
                <a:lnTo>
                  <a:pt x="83" y="801"/>
                </a:lnTo>
                <a:lnTo>
                  <a:pt x="73" y="809"/>
                </a:lnTo>
                <a:lnTo>
                  <a:pt x="61" y="813"/>
                </a:lnTo>
                <a:lnTo>
                  <a:pt x="56" y="815"/>
                </a:lnTo>
                <a:lnTo>
                  <a:pt x="51" y="813"/>
                </a:lnTo>
                <a:lnTo>
                  <a:pt x="51" y="813"/>
                </a:lnTo>
                <a:lnTo>
                  <a:pt x="44" y="811"/>
                </a:lnTo>
                <a:lnTo>
                  <a:pt x="36" y="811"/>
                </a:lnTo>
                <a:lnTo>
                  <a:pt x="19" y="813"/>
                </a:lnTo>
                <a:lnTo>
                  <a:pt x="12" y="815"/>
                </a:lnTo>
                <a:lnTo>
                  <a:pt x="5" y="818"/>
                </a:lnTo>
                <a:lnTo>
                  <a:pt x="2" y="820"/>
                </a:lnTo>
                <a:lnTo>
                  <a:pt x="0" y="825"/>
                </a:lnTo>
                <a:lnTo>
                  <a:pt x="0" y="825"/>
                </a:lnTo>
                <a:lnTo>
                  <a:pt x="0" y="831"/>
                </a:lnTo>
                <a:lnTo>
                  <a:pt x="4" y="835"/>
                </a:lnTo>
                <a:lnTo>
                  <a:pt x="5" y="835"/>
                </a:lnTo>
                <a:lnTo>
                  <a:pt x="9" y="835"/>
                </a:lnTo>
                <a:lnTo>
                  <a:pt x="19" y="833"/>
                </a:lnTo>
                <a:lnTo>
                  <a:pt x="19" y="833"/>
                </a:lnTo>
                <a:lnTo>
                  <a:pt x="24" y="831"/>
                </a:lnTo>
                <a:lnTo>
                  <a:pt x="27" y="830"/>
                </a:lnTo>
                <a:lnTo>
                  <a:pt x="34" y="833"/>
                </a:lnTo>
                <a:lnTo>
                  <a:pt x="39" y="835"/>
                </a:lnTo>
                <a:lnTo>
                  <a:pt x="43" y="837"/>
                </a:lnTo>
                <a:lnTo>
                  <a:pt x="46" y="837"/>
                </a:lnTo>
                <a:lnTo>
                  <a:pt x="46" y="837"/>
                </a:lnTo>
                <a:lnTo>
                  <a:pt x="65" y="830"/>
                </a:lnTo>
                <a:lnTo>
                  <a:pt x="77" y="826"/>
                </a:lnTo>
                <a:lnTo>
                  <a:pt x="89" y="825"/>
                </a:lnTo>
                <a:lnTo>
                  <a:pt x="89" y="825"/>
                </a:lnTo>
                <a:lnTo>
                  <a:pt x="97" y="821"/>
                </a:lnTo>
                <a:lnTo>
                  <a:pt x="104" y="818"/>
                </a:lnTo>
                <a:lnTo>
                  <a:pt x="111" y="815"/>
                </a:lnTo>
                <a:lnTo>
                  <a:pt x="116" y="813"/>
                </a:lnTo>
                <a:lnTo>
                  <a:pt x="116" y="813"/>
                </a:lnTo>
                <a:lnTo>
                  <a:pt x="122" y="815"/>
                </a:lnTo>
                <a:lnTo>
                  <a:pt x="129" y="818"/>
                </a:lnTo>
                <a:lnTo>
                  <a:pt x="134" y="820"/>
                </a:lnTo>
                <a:lnTo>
                  <a:pt x="138" y="820"/>
                </a:lnTo>
                <a:lnTo>
                  <a:pt x="143" y="818"/>
                </a:lnTo>
                <a:lnTo>
                  <a:pt x="143" y="818"/>
                </a:lnTo>
                <a:lnTo>
                  <a:pt x="150" y="815"/>
                </a:lnTo>
                <a:lnTo>
                  <a:pt x="158" y="811"/>
                </a:lnTo>
                <a:lnTo>
                  <a:pt x="165" y="811"/>
                </a:lnTo>
                <a:lnTo>
                  <a:pt x="168" y="813"/>
                </a:lnTo>
                <a:lnTo>
                  <a:pt x="172" y="816"/>
                </a:lnTo>
                <a:lnTo>
                  <a:pt x="172" y="816"/>
                </a:lnTo>
                <a:lnTo>
                  <a:pt x="173" y="818"/>
                </a:lnTo>
                <a:lnTo>
                  <a:pt x="177" y="818"/>
                </a:lnTo>
                <a:lnTo>
                  <a:pt x="182" y="815"/>
                </a:lnTo>
                <a:lnTo>
                  <a:pt x="189" y="808"/>
                </a:lnTo>
                <a:lnTo>
                  <a:pt x="192" y="806"/>
                </a:lnTo>
                <a:lnTo>
                  <a:pt x="197" y="804"/>
                </a:lnTo>
                <a:lnTo>
                  <a:pt x="197" y="804"/>
                </a:lnTo>
                <a:lnTo>
                  <a:pt x="202" y="804"/>
                </a:lnTo>
                <a:lnTo>
                  <a:pt x="207" y="806"/>
                </a:lnTo>
                <a:lnTo>
                  <a:pt x="214" y="811"/>
                </a:lnTo>
                <a:lnTo>
                  <a:pt x="217" y="813"/>
                </a:lnTo>
                <a:lnTo>
                  <a:pt x="221" y="813"/>
                </a:lnTo>
                <a:lnTo>
                  <a:pt x="224" y="813"/>
                </a:lnTo>
                <a:lnTo>
                  <a:pt x="228" y="809"/>
                </a:lnTo>
                <a:lnTo>
                  <a:pt x="228" y="809"/>
                </a:lnTo>
                <a:lnTo>
                  <a:pt x="229" y="804"/>
                </a:lnTo>
                <a:lnTo>
                  <a:pt x="229" y="799"/>
                </a:lnTo>
                <a:lnTo>
                  <a:pt x="228" y="787"/>
                </a:lnTo>
                <a:lnTo>
                  <a:pt x="229" y="781"/>
                </a:lnTo>
                <a:lnTo>
                  <a:pt x="231" y="777"/>
                </a:lnTo>
                <a:lnTo>
                  <a:pt x="234" y="775"/>
                </a:lnTo>
                <a:lnTo>
                  <a:pt x="243" y="774"/>
                </a:lnTo>
                <a:lnTo>
                  <a:pt x="243" y="774"/>
                </a:lnTo>
                <a:lnTo>
                  <a:pt x="260" y="775"/>
                </a:lnTo>
                <a:lnTo>
                  <a:pt x="273" y="774"/>
                </a:lnTo>
                <a:lnTo>
                  <a:pt x="284" y="770"/>
                </a:lnTo>
                <a:lnTo>
                  <a:pt x="292" y="765"/>
                </a:lnTo>
                <a:lnTo>
                  <a:pt x="292" y="765"/>
                </a:lnTo>
                <a:lnTo>
                  <a:pt x="316" y="752"/>
                </a:lnTo>
                <a:lnTo>
                  <a:pt x="357" y="730"/>
                </a:lnTo>
                <a:lnTo>
                  <a:pt x="375" y="718"/>
                </a:lnTo>
                <a:lnTo>
                  <a:pt x="391" y="704"/>
                </a:lnTo>
                <a:lnTo>
                  <a:pt x="396" y="699"/>
                </a:lnTo>
                <a:lnTo>
                  <a:pt x="399" y="694"/>
                </a:lnTo>
                <a:lnTo>
                  <a:pt x="401" y="691"/>
                </a:lnTo>
                <a:lnTo>
                  <a:pt x="399" y="686"/>
                </a:lnTo>
                <a:lnTo>
                  <a:pt x="399" y="686"/>
                </a:lnTo>
                <a:lnTo>
                  <a:pt x="394" y="679"/>
                </a:lnTo>
                <a:lnTo>
                  <a:pt x="391" y="674"/>
                </a:lnTo>
                <a:lnTo>
                  <a:pt x="389" y="669"/>
                </a:lnTo>
                <a:lnTo>
                  <a:pt x="389" y="663"/>
                </a:lnTo>
                <a:lnTo>
                  <a:pt x="391" y="660"/>
                </a:lnTo>
                <a:lnTo>
                  <a:pt x="392" y="657"/>
                </a:lnTo>
                <a:lnTo>
                  <a:pt x="399" y="653"/>
                </a:lnTo>
                <a:lnTo>
                  <a:pt x="399" y="653"/>
                </a:lnTo>
                <a:lnTo>
                  <a:pt x="408" y="650"/>
                </a:lnTo>
                <a:lnTo>
                  <a:pt x="418" y="645"/>
                </a:lnTo>
                <a:lnTo>
                  <a:pt x="428" y="638"/>
                </a:lnTo>
                <a:lnTo>
                  <a:pt x="433" y="635"/>
                </a:lnTo>
                <a:lnTo>
                  <a:pt x="436" y="630"/>
                </a:lnTo>
                <a:lnTo>
                  <a:pt x="436" y="630"/>
                </a:lnTo>
                <a:lnTo>
                  <a:pt x="445" y="614"/>
                </a:lnTo>
                <a:lnTo>
                  <a:pt x="452" y="606"/>
                </a:lnTo>
                <a:lnTo>
                  <a:pt x="458" y="596"/>
                </a:lnTo>
                <a:lnTo>
                  <a:pt x="467" y="587"/>
                </a:lnTo>
                <a:lnTo>
                  <a:pt x="477" y="580"/>
                </a:lnTo>
                <a:lnTo>
                  <a:pt x="489" y="575"/>
                </a:lnTo>
                <a:lnTo>
                  <a:pt x="496" y="573"/>
                </a:lnTo>
                <a:lnTo>
                  <a:pt x="501" y="575"/>
                </a:lnTo>
                <a:lnTo>
                  <a:pt x="501" y="575"/>
                </a:lnTo>
                <a:lnTo>
                  <a:pt x="513" y="577"/>
                </a:lnTo>
                <a:lnTo>
                  <a:pt x="520" y="579"/>
                </a:lnTo>
                <a:lnTo>
                  <a:pt x="523" y="582"/>
                </a:lnTo>
                <a:lnTo>
                  <a:pt x="525" y="585"/>
                </a:lnTo>
                <a:lnTo>
                  <a:pt x="525" y="587"/>
                </a:lnTo>
                <a:lnTo>
                  <a:pt x="521" y="590"/>
                </a:lnTo>
                <a:lnTo>
                  <a:pt x="516" y="590"/>
                </a:lnTo>
                <a:lnTo>
                  <a:pt x="511" y="590"/>
                </a:lnTo>
                <a:lnTo>
                  <a:pt x="511" y="590"/>
                </a:lnTo>
                <a:lnTo>
                  <a:pt x="504" y="589"/>
                </a:lnTo>
                <a:lnTo>
                  <a:pt x="497" y="590"/>
                </a:lnTo>
                <a:lnTo>
                  <a:pt x="491" y="592"/>
                </a:lnTo>
                <a:lnTo>
                  <a:pt x="484" y="597"/>
                </a:lnTo>
                <a:lnTo>
                  <a:pt x="479" y="602"/>
                </a:lnTo>
                <a:lnTo>
                  <a:pt x="474" y="609"/>
                </a:lnTo>
                <a:lnTo>
                  <a:pt x="469" y="616"/>
                </a:lnTo>
                <a:lnTo>
                  <a:pt x="465" y="624"/>
                </a:lnTo>
                <a:lnTo>
                  <a:pt x="465" y="624"/>
                </a:lnTo>
                <a:lnTo>
                  <a:pt x="462" y="640"/>
                </a:lnTo>
                <a:lnTo>
                  <a:pt x="457" y="650"/>
                </a:lnTo>
                <a:lnTo>
                  <a:pt x="455" y="655"/>
                </a:lnTo>
                <a:lnTo>
                  <a:pt x="457" y="655"/>
                </a:lnTo>
                <a:lnTo>
                  <a:pt x="460" y="655"/>
                </a:lnTo>
                <a:lnTo>
                  <a:pt x="460" y="655"/>
                </a:lnTo>
                <a:lnTo>
                  <a:pt x="467" y="657"/>
                </a:lnTo>
                <a:lnTo>
                  <a:pt x="469" y="658"/>
                </a:lnTo>
                <a:lnTo>
                  <a:pt x="469" y="660"/>
                </a:lnTo>
                <a:lnTo>
                  <a:pt x="469" y="662"/>
                </a:lnTo>
                <a:lnTo>
                  <a:pt x="460" y="665"/>
                </a:lnTo>
                <a:lnTo>
                  <a:pt x="460" y="665"/>
                </a:lnTo>
                <a:lnTo>
                  <a:pt x="452" y="669"/>
                </a:lnTo>
                <a:lnTo>
                  <a:pt x="447" y="674"/>
                </a:lnTo>
                <a:lnTo>
                  <a:pt x="447" y="675"/>
                </a:lnTo>
                <a:lnTo>
                  <a:pt x="447" y="679"/>
                </a:lnTo>
                <a:lnTo>
                  <a:pt x="450" y="680"/>
                </a:lnTo>
                <a:lnTo>
                  <a:pt x="453" y="682"/>
                </a:lnTo>
                <a:lnTo>
                  <a:pt x="453" y="682"/>
                </a:lnTo>
                <a:lnTo>
                  <a:pt x="458" y="682"/>
                </a:lnTo>
                <a:lnTo>
                  <a:pt x="465" y="682"/>
                </a:lnTo>
                <a:lnTo>
                  <a:pt x="480" y="679"/>
                </a:lnTo>
                <a:lnTo>
                  <a:pt x="492" y="674"/>
                </a:lnTo>
                <a:lnTo>
                  <a:pt x="499" y="667"/>
                </a:lnTo>
                <a:lnTo>
                  <a:pt x="499" y="667"/>
                </a:lnTo>
                <a:lnTo>
                  <a:pt x="503" y="662"/>
                </a:lnTo>
                <a:lnTo>
                  <a:pt x="506" y="653"/>
                </a:lnTo>
                <a:lnTo>
                  <a:pt x="509" y="650"/>
                </a:lnTo>
                <a:lnTo>
                  <a:pt x="513" y="648"/>
                </a:lnTo>
                <a:lnTo>
                  <a:pt x="518" y="645"/>
                </a:lnTo>
                <a:lnTo>
                  <a:pt x="523" y="645"/>
                </a:lnTo>
                <a:lnTo>
                  <a:pt x="523" y="645"/>
                </a:lnTo>
                <a:lnTo>
                  <a:pt x="530" y="646"/>
                </a:lnTo>
                <a:lnTo>
                  <a:pt x="535" y="648"/>
                </a:lnTo>
                <a:lnTo>
                  <a:pt x="545" y="653"/>
                </a:lnTo>
                <a:lnTo>
                  <a:pt x="550" y="653"/>
                </a:lnTo>
                <a:lnTo>
                  <a:pt x="553" y="655"/>
                </a:lnTo>
                <a:lnTo>
                  <a:pt x="557" y="653"/>
                </a:lnTo>
                <a:lnTo>
                  <a:pt x="560" y="650"/>
                </a:lnTo>
                <a:lnTo>
                  <a:pt x="560" y="650"/>
                </a:lnTo>
                <a:lnTo>
                  <a:pt x="562" y="645"/>
                </a:lnTo>
                <a:lnTo>
                  <a:pt x="564" y="638"/>
                </a:lnTo>
                <a:lnTo>
                  <a:pt x="564" y="623"/>
                </a:lnTo>
                <a:lnTo>
                  <a:pt x="564" y="616"/>
                </a:lnTo>
                <a:lnTo>
                  <a:pt x="564" y="609"/>
                </a:lnTo>
                <a:lnTo>
                  <a:pt x="567" y="604"/>
                </a:lnTo>
                <a:lnTo>
                  <a:pt x="570" y="602"/>
                </a:lnTo>
                <a:lnTo>
                  <a:pt x="570" y="602"/>
                </a:lnTo>
                <a:lnTo>
                  <a:pt x="584" y="602"/>
                </a:lnTo>
                <a:lnTo>
                  <a:pt x="601" y="601"/>
                </a:lnTo>
                <a:lnTo>
                  <a:pt x="608" y="602"/>
                </a:lnTo>
                <a:lnTo>
                  <a:pt x="613" y="604"/>
                </a:lnTo>
                <a:lnTo>
                  <a:pt x="615" y="607"/>
                </a:lnTo>
                <a:lnTo>
                  <a:pt x="613" y="613"/>
                </a:lnTo>
                <a:lnTo>
                  <a:pt x="613" y="613"/>
                </a:lnTo>
                <a:lnTo>
                  <a:pt x="598" y="631"/>
                </a:lnTo>
                <a:lnTo>
                  <a:pt x="579" y="653"/>
                </a:lnTo>
                <a:lnTo>
                  <a:pt x="564" y="669"/>
                </a:lnTo>
                <a:lnTo>
                  <a:pt x="562" y="672"/>
                </a:lnTo>
                <a:lnTo>
                  <a:pt x="567" y="670"/>
                </a:lnTo>
                <a:lnTo>
                  <a:pt x="567" y="670"/>
                </a:lnTo>
                <a:lnTo>
                  <a:pt x="581" y="660"/>
                </a:lnTo>
                <a:lnTo>
                  <a:pt x="594" y="648"/>
                </a:lnTo>
                <a:lnTo>
                  <a:pt x="604" y="640"/>
                </a:lnTo>
                <a:lnTo>
                  <a:pt x="609" y="638"/>
                </a:lnTo>
                <a:lnTo>
                  <a:pt x="615" y="640"/>
                </a:lnTo>
                <a:lnTo>
                  <a:pt x="615" y="640"/>
                </a:lnTo>
                <a:lnTo>
                  <a:pt x="618" y="641"/>
                </a:lnTo>
                <a:lnTo>
                  <a:pt x="620" y="640"/>
                </a:lnTo>
                <a:lnTo>
                  <a:pt x="623" y="638"/>
                </a:lnTo>
                <a:lnTo>
                  <a:pt x="628" y="636"/>
                </a:lnTo>
                <a:lnTo>
                  <a:pt x="632" y="636"/>
                </a:lnTo>
                <a:lnTo>
                  <a:pt x="635" y="636"/>
                </a:lnTo>
                <a:lnTo>
                  <a:pt x="635" y="636"/>
                </a:lnTo>
                <a:lnTo>
                  <a:pt x="664" y="648"/>
                </a:lnTo>
                <a:lnTo>
                  <a:pt x="681" y="653"/>
                </a:lnTo>
                <a:lnTo>
                  <a:pt x="689" y="655"/>
                </a:lnTo>
                <a:lnTo>
                  <a:pt x="699" y="655"/>
                </a:lnTo>
                <a:lnTo>
                  <a:pt x="699" y="655"/>
                </a:lnTo>
                <a:lnTo>
                  <a:pt x="708" y="655"/>
                </a:lnTo>
                <a:lnTo>
                  <a:pt x="715" y="657"/>
                </a:lnTo>
                <a:lnTo>
                  <a:pt x="725" y="662"/>
                </a:lnTo>
                <a:lnTo>
                  <a:pt x="733" y="667"/>
                </a:lnTo>
                <a:lnTo>
                  <a:pt x="740" y="670"/>
                </a:lnTo>
                <a:lnTo>
                  <a:pt x="747" y="672"/>
                </a:lnTo>
                <a:lnTo>
                  <a:pt x="747" y="672"/>
                </a:lnTo>
                <a:lnTo>
                  <a:pt x="760" y="674"/>
                </a:lnTo>
                <a:lnTo>
                  <a:pt x="772" y="675"/>
                </a:lnTo>
                <a:lnTo>
                  <a:pt x="781" y="674"/>
                </a:lnTo>
                <a:lnTo>
                  <a:pt x="784" y="672"/>
                </a:lnTo>
                <a:lnTo>
                  <a:pt x="788" y="669"/>
                </a:lnTo>
                <a:lnTo>
                  <a:pt x="788" y="669"/>
                </a:lnTo>
                <a:lnTo>
                  <a:pt x="794" y="663"/>
                </a:lnTo>
                <a:lnTo>
                  <a:pt x="801" y="660"/>
                </a:lnTo>
                <a:lnTo>
                  <a:pt x="803" y="660"/>
                </a:lnTo>
                <a:lnTo>
                  <a:pt x="805" y="662"/>
                </a:lnTo>
                <a:lnTo>
                  <a:pt x="805" y="665"/>
                </a:lnTo>
                <a:lnTo>
                  <a:pt x="801" y="669"/>
                </a:lnTo>
                <a:lnTo>
                  <a:pt x="801" y="669"/>
                </a:lnTo>
                <a:lnTo>
                  <a:pt x="786" y="684"/>
                </a:lnTo>
                <a:lnTo>
                  <a:pt x="784" y="687"/>
                </a:lnTo>
                <a:lnTo>
                  <a:pt x="784" y="689"/>
                </a:lnTo>
                <a:lnTo>
                  <a:pt x="786" y="692"/>
                </a:lnTo>
                <a:lnTo>
                  <a:pt x="789" y="694"/>
                </a:lnTo>
                <a:lnTo>
                  <a:pt x="789" y="694"/>
                </a:lnTo>
                <a:lnTo>
                  <a:pt x="808" y="701"/>
                </a:lnTo>
                <a:lnTo>
                  <a:pt x="833" y="713"/>
                </a:lnTo>
                <a:lnTo>
                  <a:pt x="847" y="719"/>
                </a:lnTo>
                <a:lnTo>
                  <a:pt x="859" y="728"/>
                </a:lnTo>
                <a:lnTo>
                  <a:pt x="867" y="735"/>
                </a:lnTo>
                <a:lnTo>
                  <a:pt x="872" y="742"/>
                </a:lnTo>
                <a:lnTo>
                  <a:pt x="872" y="742"/>
                </a:lnTo>
                <a:lnTo>
                  <a:pt x="879" y="750"/>
                </a:lnTo>
                <a:lnTo>
                  <a:pt x="881" y="752"/>
                </a:lnTo>
                <a:lnTo>
                  <a:pt x="883" y="752"/>
                </a:lnTo>
                <a:lnTo>
                  <a:pt x="888" y="750"/>
                </a:lnTo>
                <a:lnTo>
                  <a:pt x="891" y="747"/>
                </a:lnTo>
                <a:lnTo>
                  <a:pt x="891" y="747"/>
                </a:lnTo>
                <a:lnTo>
                  <a:pt x="895" y="745"/>
                </a:lnTo>
                <a:lnTo>
                  <a:pt x="895" y="745"/>
                </a:lnTo>
                <a:lnTo>
                  <a:pt x="895" y="747"/>
                </a:lnTo>
                <a:lnTo>
                  <a:pt x="893" y="753"/>
                </a:lnTo>
                <a:lnTo>
                  <a:pt x="886" y="765"/>
                </a:lnTo>
                <a:lnTo>
                  <a:pt x="886" y="765"/>
                </a:lnTo>
                <a:lnTo>
                  <a:pt x="888" y="770"/>
                </a:lnTo>
                <a:lnTo>
                  <a:pt x="896" y="784"/>
                </a:lnTo>
                <a:lnTo>
                  <a:pt x="896" y="784"/>
                </a:lnTo>
                <a:lnTo>
                  <a:pt x="900" y="796"/>
                </a:lnTo>
                <a:lnTo>
                  <a:pt x="903" y="806"/>
                </a:lnTo>
                <a:lnTo>
                  <a:pt x="908" y="816"/>
                </a:lnTo>
                <a:lnTo>
                  <a:pt x="910" y="820"/>
                </a:lnTo>
                <a:lnTo>
                  <a:pt x="915" y="823"/>
                </a:lnTo>
                <a:lnTo>
                  <a:pt x="915" y="823"/>
                </a:lnTo>
                <a:lnTo>
                  <a:pt x="918" y="825"/>
                </a:lnTo>
                <a:lnTo>
                  <a:pt x="922" y="830"/>
                </a:lnTo>
                <a:lnTo>
                  <a:pt x="927" y="840"/>
                </a:lnTo>
                <a:lnTo>
                  <a:pt x="932" y="854"/>
                </a:lnTo>
                <a:lnTo>
                  <a:pt x="935" y="859"/>
                </a:lnTo>
                <a:lnTo>
                  <a:pt x="940" y="864"/>
                </a:lnTo>
                <a:lnTo>
                  <a:pt x="940" y="864"/>
                </a:lnTo>
                <a:lnTo>
                  <a:pt x="944" y="864"/>
                </a:lnTo>
                <a:lnTo>
                  <a:pt x="945" y="864"/>
                </a:lnTo>
                <a:lnTo>
                  <a:pt x="947" y="862"/>
                </a:lnTo>
                <a:lnTo>
                  <a:pt x="949" y="859"/>
                </a:lnTo>
                <a:lnTo>
                  <a:pt x="949" y="850"/>
                </a:lnTo>
                <a:lnTo>
                  <a:pt x="949" y="840"/>
                </a:lnTo>
                <a:lnTo>
                  <a:pt x="949" y="825"/>
                </a:lnTo>
                <a:lnTo>
                  <a:pt x="949" y="823"/>
                </a:lnTo>
                <a:lnTo>
                  <a:pt x="951" y="825"/>
                </a:lnTo>
                <a:lnTo>
                  <a:pt x="952" y="831"/>
                </a:lnTo>
                <a:lnTo>
                  <a:pt x="952" y="831"/>
                </a:lnTo>
                <a:lnTo>
                  <a:pt x="962" y="864"/>
                </a:lnTo>
                <a:lnTo>
                  <a:pt x="964" y="867"/>
                </a:lnTo>
                <a:lnTo>
                  <a:pt x="966" y="867"/>
                </a:lnTo>
                <a:lnTo>
                  <a:pt x="967" y="860"/>
                </a:lnTo>
                <a:lnTo>
                  <a:pt x="967" y="860"/>
                </a:lnTo>
                <a:lnTo>
                  <a:pt x="973" y="850"/>
                </a:lnTo>
                <a:lnTo>
                  <a:pt x="976" y="845"/>
                </a:lnTo>
                <a:lnTo>
                  <a:pt x="979" y="845"/>
                </a:lnTo>
                <a:lnTo>
                  <a:pt x="981" y="847"/>
                </a:lnTo>
                <a:lnTo>
                  <a:pt x="981" y="852"/>
                </a:lnTo>
                <a:lnTo>
                  <a:pt x="981" y="859"/>
                </a:lnTo>
                <a:lnTo>
                  <a:pt x="981" y="859"/>
                </a:lnTo>
                <a:lnTo>
                  <a:pt x="981" y="867"/>
                </a:lnTo>
                <a:lnTo>
                  <a:pt x="983" y="874"/>
                </a:lnTo>
                <a:lnTo>
                  <a:pt x="988" y="882"/>
                </a:lnTo>
                <a:lnTo>
                  <a:pt x="991" y="886"/>
                </a:lnTo>
                <a:lnTo>
                  <a:pt x="990" y="888"/>
                </a:lnTo>
                <a:lnTo>
                  <a:pt x="988" y="889"/>
                </a:lnTo>
                <a:lnTo>
                  <a:pt x="988" y="889"/>
                </a:lnTo>
                <a:lnTo>
                  <a:pt x="981" y="894"/>
                </a:lnTo>
                <a:lnTo>
                  <a:pt x="976" y="898"/>
                </a:lnTo>
                <a:lnTo>
                  <a:pt x="976" y="899"/>
                </a:lnTo>
                <a:lnTo>
                  <a:pt x="976" y="901"/>
                </a:lnTo>
                <a:lnTo>
                  <a:pt x="983" y="903"/>
                </a:lnTo>
                <a:lnTo>
                  <a:pt x="983" y="903"/>
                </a:lnTo>
                <a:lnTo>
                  <a:pt x="988" y="906"/>
                </a:lnTo>
                <a:lnTo>
                  <a:pt x="995" y="911"/>
                </a:lnTo>
                <a:lnTo>
                  <a:pt x="1008" y="927"/>
                </a:lnTo>
                <a:lnTo>
                  <a:pt x="1018" y="938"/>
                </a:lnTo>
                <a:lnTo>
                  <a:pt x="1022" y="940"/>
                </a:lnTo>
                <a:lnTo>
                  <a:pt x="1020" y="938"/>
                </a:lnTo>
                <a:lnTo>
                  <a:pt x="1020" y="938"/>
                </a:lnTo>
                <a:lnTo>
                  <a:pt x="1017" y="930"/>
                </a:lnTo>
                <a:lnTo>
                  <a:pt x="1015" y="923"/>
                </a:lnTo>
                <a:lnTo>
                  <a:pt x="1017" y="921"/>
                </a:lnTo>
                <a:lnTo>
                  <a:pt x="1018" y="921"/>
                </a:lnTo>
                <a:lnTo>
                  <a:pt x="1018" y="921"/>
                </a:lnTo>
                <a:lnTo>
                  <a:pt x="1022" y="925"/>
                </a:lnTo>
                <a:lnTo>
                  <a:pt x="1022" y="925"/>
                </a:lnTo>
                <a:lnTo>
                  <a:pt x="1027" y="930"/>
                </a:lnTo>
                <a:lnTo>
                  <a:pt x="1034" y="935"/>
                </a:lnTo>
                <a:lnTo>
                  <a:pt x="1037" y="935"/>
                </a:lnTo>
                <a:lnTo>
                  <a:pt x="1039" y="933"/>
                </a:lnTo>
                <a:lnTo>
                  <a:pt x="1040" y="930"/>
                </a:lnTo>
                <a:lnTo>
                  <a:pt x="1040" y="923"/>
                </a:lnTo>
                <a:lnTo>
                  <a:pt x="1040" y="923"/>
                </a:lnTo>
                <a:lnTo>
                  <a:pt x="1035" y="908"/>
                </a:lnTo>
                <a:lnTo>
                  <a:pt x="1032" y="894"/>
                </a:lnTo>
                <a:lnTo>
                  <a:pt x="1030" y="888"/>
                </a:lnTo>
                <a:lnTo>
                  <a:pt x="1032" y="884"/>
                </a:lnTo>
                <a:lnTo>
                  <a:pt x="1035" y="884"/>
                </a:lnTo>
                <a:lnTo>
                  <a:pt x="1040" y="888"/>
                </a:lnTo>
                <a:lnTo>
                  <a:pt x="1040" y="888"/>
                </a:lnTo>
                <a:lnTo>
                  <a:pt x="1047" y="893"/>
                </a:lnTo>
                <a:lnTo>
                  <a:pt x="1056" y="901"/>
                </a:lnTo>
                <a:lnTo>
                  <a:pt x="1069" y="920"/>
                </a:lnTo>
                <a:lnTo>
                  <a:pt x="1076" y="927"/>
                </a:lnTo>
                <a:lnTo>
                  <a:pt x="1081" y="932"/>
                </a:lnTo>
                <a:lnTo>
                  <a:pt x="1086" y="935"/>
                </a:lnTo>
                <a:lnTo>
                  <a:pt x="1088" y="933"/>
                </a:lnTo>
                <a:lnTo>
                  <a:pt x="1091" y="932"/>
                </a:lnTo>
                <a:lnTo>
                  <a:pt x="1091" y="932"/>
                </a:lnTo>
                <a:lnTo>
                  <a:pt x="1095" y="925"/>
                </a:lnTo>
                <a:lnTo>
                  <a:pt x="1100" y="915"/>
                </a:lnTo>
                <a:lnTo>
                  <a:pt x="1103" y="899"/>
                </a:lnTo>
                <a:lnTo>
                  <a:pt x="1105" y="884"/>
                </a:lnTo>
                <a:lnTo>
                  <a:pt x="1107" y="871"/>
                </a:lnTo>
                <a:lnTo>
                  <a:pt x="1105" y="857"/>
                </a:lnTo>
                <a:lnTo>
                  <a:pt x="1103" y="850"/>
                </a:lnTo>
                <a:lnTo>
                  <a:pt x="1100" y="845"/>
                </a:lnTo>
                <a:lnTo>
                  <a:pt x="1096" y="842"/>
                </a:lnTo>
                <a:lnTo>
                  <a:pt x="1091" y="838"/>
                </a:lnTo>
                <a:lnTo>
                  <a:pt x="1091" y="838"/>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9" name="Freeform 115">
            <a:extLst>
              <a:ext uri="{FF2B5EF4-FFF2-40B4-BE49-F238E27FC236}">
                <a16:creationId xmlns:a16="http://schemas.microsoft.com/office/drawing/2014/main" id="{303BB51E-34BD-4E20-A2F8-5DC058B196FF}"/>
              </a:ext>
            </a:extLst>
          </p:cNvPr>
          <p:cNvSpPr>
            <a:spLocks/>
          </p:cNvSpPr>
          <p:nvPr/>
        </p:nvSpPr>
        <p:spPr bwMode="auto">
          <a:xfrm>
            <a:off x="7452919" y="5667006"/>
            <a:ext cx="276258" cy="280818"/>
          </a:xfrm>
          <a:custGeom>
            <a:avLst/>
            <a:gdLst>
              <a:gd name="T0" fmla="*/ 146 w 153"/>
              <a:gd name="T1" fmla="*/ 86 h 171"/>
              <a:gd name="T2" fmla="*/ 134 w 153"/>
              <a:gd name="T3" fmla="*/ 80 h 171"/>
              <a:gd name="T4" fmla="*/ 127 w 153"/>
              <a:gd name="T5" fmla="*/ 64 h 171"/>
              <a:gd name="T6" fmla="*/ 126 w 153"/>
              <a:gd name="T7" fmla="*/ 57 h 171"/>
              <a:gd name="T8" fmla="*/ 110 w 153"/>
              <a:gd name="T9" fmla="*/ 41 h 171"/>
              <a:gd name="T10" fmla="*/ 90 w 153"/>
              <a:gd name="T11" fmla="*/ 27 h 171"/>
              <a:gd name="T12" fmla="*/ 75 w 153"/>
              <a:gd name="T13" fmla="*/ 18 h 171"/>
              <a:gd name="T14" fmla="*/ 41 w 153"/>
              <a:gd name="T15" fmla="*/ 1 h 171"/>
              <a:gd name="T16" fmla="*/ 27 w 153"/>
              <a:gd name="T17" fmla="*/ 0 h 171"/>
              <a:gd name="T18" fmla="*/ 21 w 153"/>
              <a:gd name="T19" fmla="*/ 1 h 171"/>
              <a:gd name="T20" fmla="*/ 19 w 153"/>
              <a:gd name="T21" fmla="*/ 8 h 171"/>
              <a:gd name="T22" fmla="*/ 22 w 153"/>
              <a:gd name="T23" fmla="*/ 10 h 171"/>
              <a:gd name="T24" fmla="*/ 27 w 153"/>
              <a:gd name="T25" fmla="*/ 24 h 171"/>
              <a:gd name="T26" fmla="*/ 24 w 153"/>
              <a:gd name="T27" fmla="*/ 35 h 171"/>
              <a:gd name="T28" fmla="*/ 19 w 153"/>
              <a:gd name="T29" fmla="*/ 41 h 171"/>
              <a:gd name="T30" fmla="*/ 4 w 153"/>
              <a:gd name="T31" fmla="*/ 56 h 171"/>
              <a:gd name="T32" fmla="*/ 0 w 153"/>
              <a:gd name="T33" fmla="*/ 64 h 171"/>
              <a:gd name="T34" fmla="*/ 4 w 153"/>
              <a:gd name="T35" fmla="*/ 73 h 171"/>
              <a:gd name="T36" fmla="*/ 9 w 153"/>
              <a:gd name="T37" fmla="*/ 78 h 171"/>
              <a:gd name="T38" fmla="*/ 19 w 153"/>
              <a:gd name="T39" fmla="*/ 100 h 171"/>
              <a:gd name="T40" fmla="*/ 19 w 153"/>
              <a:gd name="T41" fmla="*/ 117 h 171"/>
              <a:gd name="T42" fmla="*/ 17 w 153"/>
              <a:gd name="T43" fmla="*/ 129 h 171"/>
              <a:gd name="T44" fmla="*/ 22 w 153"/>
              <a:gd name="T45" fmla="*/ 159 h 171"/>
              <a:gd name="T46" fmla="*/ 27 w 153"/>
              <a:gd name="T47" fmla="*/ 168 h 171"/>
              <a:gd name="T48" fmla="*/ 34 w 153"/>
              <a:gd name="T49" fmla="*/ 170 h 171"/>
              <a:gd name="T50" fmla="*/ 49 w 153"/>
              <a:gd name="T51" fmla="*/ 170 h 171"/>
              <a:gd name="T52" fmla="*/ 56 w 153"/>
              <a:gd name="T53" fmla="*/ 164 h 171"/>
              <a:gd name="T54" fmla="*/ 63 w 153"/>
              <a:gd name="T55" fmla="*/ 154 h 171"/>
              <a:gd name="T56" fmla="*/ 82 w 153"/>
              <a:gd name="T57" fmla="*/ 136 h 171"/>
              <a:gd name="T58" fmla="*/ 95 w 153"/>
              <a:gd name="T59" fmla="*/ 129 h 171"/>
              <a:gd name="T60" fmla="*/ 104 w 153"/>
              <a:gd name="T61" fmla="*/ 127 h 171"/>
              <a:gd name="T62" fmla="*/ 116 w 153"/>
              <a:gd name="T63" fmla="*/ 129 h 171"/>
              <a:gd name="T64" fmla="*/ 133 w 153"/>
              <a:gd name="T65" fmla="*/ 120 h 171"/>
              <a:gd name="T66" fmla="*/ 136 w 153"/>
              <a:gd name="T67" fmla="*/ 117 h 171"/>
              <a:gd name="T68" fmla="*/ 149 w 153"/>
              <a:gd name="T69" fmla="*/ 105 h 171"/>
              <a:gd name="T70" fmla="*/ 153 w 153"/>
              <a:gd name="T71" fmla="*/ 95 h 171"/>
              <a:gd name="T72" fmla="*/ 146 w 153"/>
              <a:gd name="T73"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71">
                <a:moveTo>
                  <a:pt x="146" y="86"/>
                </a:moveTo>
                <a:lnTo>
                  <a:pt x="146" y="86"/>
                </a:lnTo>
                <a:lnTo>
                  <a:pt x="139" y="83"/>
                </a:lnTo>
                <a:lnTo>
                  <a:pt x="134" y="80"/>
                </a:lnTo>
                <a:lnTo>
                  <a:pt x="129" y="71"/>
                </a:lnTo>
                <a:lnTo>
                  <a:pt x="127" y="64"/>
                </a:lnTo>
                <a:lnTo>
                  <a:pt x="126" y="57"/>
                </a:lnTo>
                <a:lnTo>
                  <a:pt x="126" y="57"/>
                </a:lnTo>
                <a:lnTo>
                  <a:pt x="119" y="51"/>
                </a:lnTo>
                <a:lnTo>
                  <a:pt x="110" y="41"/>
                </a:lnTo>
                <a:lnTo>
                  <a:pt x="100" y="32"/>
                </a:lnTo>
                <a:lnTo>
                  <a:pt x="90" y="27"/>
                </a:lnTo>
                <a:lnTo>
                  <a:pt x="90" y="27"/>
                </a:lnTo>
                <a:lnTo>
                  <a:pt x="75" y="18"/>
                </a:lnTo>
                <a:lnTo>
                  <a:pt x="53" y="7"/>
                </a:lnTo>
                <a:lnTo>
                  <a:pt x="41" y="1"/>
                </a:lnTo>
                <a:lnTo>
                  <a:pt x="31" y="0"/>
                </a:lnTo>
                <a:lnTo>
                  <a:pt x="27" y="0"/>
                </a:lnTo>
                <a:lnTo>
                  <a:pt x="22" y="0"/>
                </a:lnTo>
                <a:lnTo>
                  <a:pt x="21" y="1"/>
                </a:lnTo>
                <a:lnTo>
                  <a:pt x="19" y="5"/>
                </a:lnTo>
                <a:lnTo>
                  <a:pt x="19" y="8"/>
                </a:lnTo>
                <a:lnTo>
                  <a:pt x="19" y="8"/>
                </a:lnTo>
                <a:lnTo>
                  <a:pt x="22" y="10"/>
                </a:lnTo>
                <a:lnTo>
                  <a:pt x="26" y="18"/>
                </a:lnTo>
                <a:lnTo>
                  <a:pt x="27" y="24"/>
                </a:lnTo>
                <a:lnTo>
                  <a:pt x="27" y="29"/>
                </a:lnTo>
                <a:lnTo>
                  <a:pt x="24" y="35"/>
                </a:lnTo>
                <a:lnTo>
                  <a:pt x="19" y="41"/>
                </a:lnTo>
                <a:lnTo>
                  <a:pt x="19" y="41"/>
                </a:lnTo>
                <a:lnTo>
                  <a:pt x="7" y="51"/>
                </a:lnTo>
                <a:lnTo>
                  <a:pt x="4" y="56"/>
                </a:lnTo>
                <a:lnTo>
                  <a:pt x="2" y="59"/>
                </a:lnTo>
                <a:lnTo>
                  <a:pt x="0" y="64"/>
                </a:lnTo>
                <a:lnTo>
                  <a:pt x="2" y="68"/>
                </a:lnTo>
                <a:lnTo>
                  <a:pt x="4" y="73"/>
                </a:lnTo>
                <a:lnTo>
                  <a:pt x="9" y="78"/>
                </a:lnTo>
                <a:lnTo>
                  <a:pt x="9" y="78"/>
                </a:lnTo>
                <a:lnTo>
                  <a:pt x="15" y="90"/>
                </a:lnTo>
                <a:lnTo>
                  <a:pt x="19" y="100"/>
                </a:lnTo>
                <a:lnTo>
                  <a:pt x="19" y="108"/>
                </a:lnTo>
                <a:lnTo>
                  <a:pt x="19" y="117"/>
                </a:lnTo>
                <a:lnTo>
                  <a:pt x="19" y="117"/>
                </a:lnTo>
                <a:lnTo>
                  <a:pt x="17" y="129"/>
                </a:lnTo>
                <a:lnTo>
                  <a:pt x="19" y="144"/>
                </a:lnTo>
                <a:lnTo>
                  <a:pt x="22" y="159"/>
                </a:lnTo>
                <a:lnTo>
                  <a:pt x="24" y="164"/>
                </a:lnTo>
                <a:lnTo>
                  <a:pt x="27" y="168"/>
                </a:lnTo>
                <a:lnTo>
                  <a:pt x="27" y="168"/>
                </a:lnTo>
                <a:lnTo>
                  <a:pt x="34" y="170"/>
                </a:lnTo>
                <a:lnTo>
                  <a:pt x="43" y="171"/>
                </a:lnTo>
                <a:lnTo>
                  <a:pt x="49" y="170"/>
                </a:lnTo>
                <a:lnTo>
                  <a:pt x="53" y="168"/>
                </a:lnTo>
                <a:lnTo>
                  <a:pt x="56" y="164"/>
                </a:lnTo>
                <a:lnTo>
                  <a:pt x="56" y="164"/>
                </a:lnTo>
                <a:lnTo>
                  <a:pt x="63" y="154"/>
                </a:lnTo>
                <a:lnTo>
                  <a:pt x="75" y="141"/>
                </a:lnTo>
                <a:lnTo>
                  <a:pt x="82" y="136"/>
                </a:lnTo>
                <a:lnTo>
                  <a:pt x="88" y="130"/>
                </a:lnTo>
                <a:lnTo>
                  <a:pt x="95" y="129"/>
                </a:lnTo>
                <a:lnTo>
                  <a:pt x="104" y="127"/>
                </a:lnTo>
                <a:lnTo>
                  <a:pt x="104" y="127"/>
                </a:lnTo>
                <a:lnTo>
                  <a:pt x="110" y="129"/>
                </a:lnTo>
                <a:lnTo>
                  <a:pt x="116" y="129"/>
                </a:lnTo>
                <a:lnTo>
                  <a:pt x="126" y="124"/>
                </a:lnTo>
                <a:lnTo>
                  <a:pt x="133" y="120"/>
                </a:lnTo>
                <a:lnTo>
                  <a:pt x="136" y="117"/>
                </a:lnTo>
                <a:lnTo>
                  <a:pt x="136" y="117"/>
                </a:lnTo>
                <a:lnTo>
                  <a:pt x="141" y="113"/>
                </a:lnTo>
                <a:lnTo>
                  <a:pt x="149" y="105"/>
                </a:lnTo>
                <a:lnTo>
                  <a:pt x="151" y="100"/>
                </a:lnTo>
                <a:lnTo>
                  <a:pt x="153" y="95"/>
                </a:lnTo>
                <a:lnTo>
                  <a:pt x="151" y="90"/>
                </a:lnTo>
                <a:lnTo>
                  <a:pt x="146" y="86"/>
                </a:lnTo>
                <a:lnTo>
                  <a:pt x="146" y="86"/>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 name="Group 4">
            <a:extLst>
              <a:ext uri="{FF2B5EF4-FFF2-40B4-BE49-F238E27FC236}">
                <a16:creationId xmlns:a16="http://schemas.microsoft.com/office/drawing/2014/main" id="{D54E439E-9043-4D75-9257-A934F476E3F2}"/>
              </a:ext>
            </a:extLst>
          </p:cNvPr>
          <p:cNvGrpSpPr/>
          <p:nvPr/>
        </p:nvGrpSpPr>
        <p:grpSpPr>
          <a:xfrm>
            <a:off x="4426723" y="1870223"/>
            <a:ext cx="7144791" cy="4029977"/>
            <a:chOff x="4426723" y="1939895"/>
            <a:chExt cx="7144791" cy="4029977"/>
          </a:xfrm>
        </p:grpSpPr>
        <p:sp>
          <p:nvSpPr>
            <p:cNvPr id="8" name="Freeform 6">
              <a:extLst>
                <a:ext uri="{FF2B5EF4-FFF2-40B4-BE49-F238E27FC236}">
                  <a16:creationId xmlns:a16="http://schemas.microsoft.com/office/drawing/2014/main" id="{41A0D66E-48E0-488D-A746-5821EE384DD7}"/>
                </a:ext>
              </a:extLst>
            </p:cNvPr>
            <p:cNvSpPr>
              <a:spLocks/>
            </p:cNvSpPr>
            <p:nvPr/>
          </p:nvSpPr>
          <p:spPr bwMode="auto">
            <a:xfrm>
              <a:off x="9475204" y="3155127"/>
              <a:ext cx="373761" cy="596121"/>
            </a:xfrm>
            <a:custGeom>
              <a:avLst/>
              <a:gdLst>
                <a:gd name="T0" fmla="*/ 197 w 207"/>
                <a:gd name="T1" fmla="*/ 261 h 363"/>
                <a:gd name="T2" fmla="*/ 183 w 207"/>
                <a:gd name="T3" fmla="*/ 263 h 363"/>
                <a:gd name="T4" fmla="*/ 177 w 207"/>
                <a:gd name="T5" fmla="*/ 268 h 363"/>
                <a:gd name="T6" fmla="*/ 168 w 207"/>
                <a:gd name="T7" fmla="*/ 268 h 363"/>
                <a:gd name="T8" fmla="*/ 161 w 207"/>
                <a:gd name="T9" fmla="*/ 273 h 363"/>
                <a:gd name="T10" fmla="*/ 160 w 207"/>
                <a:gd name="T11" fmla="*/ 290 h 363"/>
                <a:gd name="T12" fmla="*/ 151 w 207"/>
                <a:gd name="T13" fmla="*/ 302 h 363"/>
                <a:gd name="T14" fmla="*/ 143 w 207"/>
                <a:gd name="T15" fmla="*/ 316 h 363"/>
                <a:gd name="T16" fmla="*/ 143 w 207"/>
                <a:gd name="T17" fmla="*/ 328 h 363"/>
                <a:gd name="T18" fmla="*/ 138 w 207"/>
                <a:gd name="T19" fmla="*/ 331 h 363"/>
                <a:gd name="T20" fmla="*/ 132 w 207"/>
                <a:gd name="T21" fmla="*/ 328 h 363"/>
                <a:gd name="T22" fmla="*/ 124 w 207"/>
                <a:gd name="T23" fmla="*/ 331 h 363"/>
                <a:gd name="T24" fmla="*/ 114 w 207"/>
                <a:gd name="T25" fmla="*/ 324 h 363"/>
                <a:gd name="T26" fmla="*/ 105 w 207"/>
                <a:gd name="T27" fmla="*/ 319 h 363"/>
                <a:gd name="T28" fmla="*/ 100 w 207"/>
                <a:gd name="T29" fmla="*/ 323 h 363"/>
                <a:gd name="T30" fmla="*/ 98 w 207"/>
                <a:gd name="T31" fmla="*/ 328 h 363"/>
                <a:gd name="T32" fmla="*/ 100 w 207"/>
                <a:gd name="T33" fmla="*/ 336 h 363"/>
                <a:gd name="T34" fmla="*/ 83 w 207"/>
                <a:gd name="T35" fmla="*/ 348 h 363"/>
                <a:gd name="T36" fmla="*/ 73 w 207"/>
                <a:gd name="T37" fmla="*/ 346 h 363"/>
                <a:gd name="T38" fmla="*/ 66 w 207"/>
                <a:gd name="T39" fmla="*/ 348 h 363"/>
                <a:gd name="T40" fmla="*/ 59 w 207"/>
                <a:gd name="T41" fmla="*/ 350 h 363"/>
                <a:gd name="T42" fmla="*/ 41 w 207"/>
                <a:gd name="T43" fmla="*/ 346 h 363"/>
                <a:gd name="T44" fmla="*/ 14 w 207"/>
                <a:gd name="T45" fmla="*/ 350 h 363"/>
                <a:gd name="T46" fmla="*/ 7 w 207"/>
                <a:gd name="T47" fmla="*/ 360 h 363"/>
                <a:gd name="T48" fmla="*/ 3 w 207"/>
                <a:gd name="T49" fmla="*/ 355 h 363"/>
                <a:gd name="T50" fmla="*/ 7 w 207"/>
                <a:gd name="T51" fmla="*/ 340 h 363"/>
                <a:gd name="T52" fmla="*/ 7 w 207"/>
                <a:gd name="T53" fmla="*/ 331 h 363"/>
                <a:gd name="T54" fmla="*/ 5 w 207"/>
                <a:gd name="T55" fmla="*/ 323 h 363"/>
                <a:gd name="T56" fmla="*/ 12 w 207"/>
                <a:gd name="T57" fmla="*/ 312 h 363"/>
                <a:gd name="T58" fmla="*/ 15 w 207"/>
                <a:gd name="T59" fmla="*/ 300 h 363"/>
                <a:gd name="T60" fmla="*/ 22 w 207"/>
                <a:gd name="T61" fmla="*/ 277 h 363"/>
                <a:gd name="T62" fmla="*/ 26 w 207"/>
                <a:gd name="T63" fmla="*/ 270 h 363"/>
                <a:gd name="T64" fmla="*/ 27 w 207"/>
                <a:gd name="T65" fmla="*/ 263 h 363"/>
                <a:gd name="T66" fmla="*/ 19 w 207"/>
                <a:gd name="T67" fmla="*/ 255 h 363"/>
                <a:gd name="T68" fmla="*/ 17 w 207"/>
                <a:gd name="T69" fmla="*/ 246 h 363"/>
                <a:gd name="T70" fmla="*/ 20 w 207"/>
                <a:gd name="T71" fmla="*/ 236 h 363"/>
                <a:gd name="T72" fmla="*/ 17 w 207"/>
                <a:gd name="T73" fmla="*/ 185 h 363"/>
                <a:gd name="T74" fmla="*/ 0 w 207"/>
                <a:gd name="T75" fmla="*/ 7 h 363"/>
                <a:gd name="T76" fmla="*/ 9 w 207"/>
                <a:gd name="T77" fmla="*/ 22 h 363"/>
                <a:gd name="T78" fmla="*/ 22 w 207"/>
                <a:gd name="T79" fmla="*/ 29 h 363"/>
                <a:gd name="T80" fmla="*/ 46 w 207"/>
                <a:gd name="T81" fmla="*/ 20 h 363"/>
                <a:gd name="T82" fmla="*/ 54 w 207"/>
                <a:gd name="T83" fmla="*/ 15 h 363"/>
                <a:gd name="T84" fmla="*/ 121 w 207"/>
                <a:gd name="T85" fmla="*/ 5 h 363"/>
                <a:gd name="T86" fmla="*/ 173 w 207"/>
                <a:gd name="T87" fmla="*/ 7 h 363"/>
                <a:gd name="T88" fmla="*/ 207 w 207"/>
                <a:gd name="T89" fmla="*/ 238 h 363"/>
                <a:gd name="T90" fmla="*/ 200 w 207"/>
                <a:gd name="T91" fmla="*/ 243 h 363"/>
                <a:gd name="T92" fmla="*/ 202 w 207"/>
                <a:gd name="T93" fmla="*/ 25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63">
                  <a:moveTo>
                    <a:pt x="200" y="258"/>
                  </a:moveTo>
                  <a:lnTo>
                    <a:pt x="200" y="258"/>
                  </a:lnTo>
                  <a:lnTo>
                    <a:pt x="197" y="261"/>
                  </a:lnTo>
                  <a:lnTo>
                    <a:pt x="192" y="261"/>
                  </a:lnTo>
                  <a:lnTo>
                    <a:pt x="187" y="261"/>
                  </a:lnTo>
                  <a:lnTo>
                    <a:pt x="183" y="263"/>
                  </a:lnTo>
                  <a:lnTo>
                    <a:pt x="183" y="263"/>
                  </a:lnTo>
                  <a:lnTo>
                    <a:pt x="180" y="265"/>
                  </a:lnTo>
                  <a:lnTo>
                    <a:pt x="177" y="268"/>
                  </a:lnTo>
                  <a:lnTo>
                    <a:pt x="177" y="268"/>
                  </a:lnTo>
                  <a:lnTo>
                    <a:pt x="171" y="268"/>
                  </a:lnTo>
                  <a:lnTo>
                    <a:pt x="168" y="268"/>
                  </a:lnTo>
                  <a:lnTo>
                    <a:pt x="168" y="268"/>
                  </a:lnTo>
                  <a:lnTo>
                    <a:pt x="163" y="270"/>
                  </a:lnTo>
                  <a:lnTo>
                    <a:pt x="161" y="273"/>
                  </a:lnTo>
                  <a:lnTo>
                    <a:pt x="161" y="282"/>
                  </a:lnTo>
                  <a:lnTo>
                    <a:pt x="161" y="282"/>
                  </a:lnTo>
                  <a:lnTo>
                    <a:pt x="160" y="290"/>
                  </a:lnTo>
                  <a:lnTo>
                    <a:pt x="156" y="300"/>
                  </a:lnTo>
                  <a:lnTo>
                    <a:pt x="156" y="300"/>
                  </a:lnTo>
                  <a:lnTo>
                    <a:pt x="151" y="302"/>
                  </a:lnTo>
                  <a:lnTo>
                    <a:pt x="146" y="306"/>
                  </a:lnTo>
                  <a:lnTo>
                    <a:pt x="144" y="309"/>
                  </a:lnTo>
                  <a:lnTo>
                    <a:pt x="143" y="316"/>
                  </a:lnTo>
                  <a:lnTo>
                    <a:pt x="143" y="316"/>
                  </a:lnTo>
                  <a:lnTo>
                    <a:pt x="143" y="321"/>
                  </a:lnTo>
                  <a:lnTo>
                    <a:pt x="143" y="328"/>
                  </a:lnTo>
                  <a:lnTo>
                    <a:pt x="143" y="328"/>
                  </a:lnTo>
                  <a:lnTo>
                    <a:pt x="139" y="329"/>
                  </a:lnTo>
                  <a:lnTo>
                    <a:pt x="138" y="331"/>
                  </a:lnTo>
                  <a:lnTo>
                    <a:pt x="136" y="329"/>
                  </a:lnTo>
                  <a:lnTo>
                    <a:pt x="132" y="328"/>
                  </a:lnTo>
                  <a:lnTo>
                    <a:pt x="132" y="328"/>
                  </a:lnTo>
                  <a:lnTo>
                    <a:pt x="129" y="331"/>
                  </a:lnTo>
                  <a:lnTo>
                    <a:pt x="124" y="331"/>
                  </a:lnTo>
                  <a:lnTo>
                    <a:pt x="124" y="331"/>
                  </a:lnTo>
                  <a:lnTo>
                    <a:pt x="119" y="329"/>
                  </a:lnTo>
                  <a:lnTo>
                    <a:pt x="114" y="324"/>
                  </a:lnTo>
                  <a:lnTo>
                    <a:pt x="114" y="324"/>
                  </a:lnTo>
                  <a:lnTo>
                    <a:pt x="110" y="321"/>
                  </a:lnTo>
                  <a:lnTo>
                    <a:pt x="107" y="319"/>
                  </a:lnTo>
                  <a:lnTo>
                    <a:pt x="105" y="319"/>
                  </a:lnTo>
                  <a:lnTo>
                    <a:pt x="105" y="319"/>
                  </a:lnTo>
                  <a:lnTo>
                    <a:pt x="102" y="321"/>
                  </a:lnTo>
                  <a:lnTo>
                    <a:pt x="100" y="323"/>
                  </a:lnTo>
                  <a:lnTo>
                    <a:pt x="98" y="326"/>
                  </a:lnTo>
                  <a:lnTo>
                    <a:pt x="98" y="328"/>
                  </a:lnTo>
                  <a:lnTo>
                    <a:pt x="98" y="328"/>
                  </a:lnTo>
                  <a:lnTo>
                    <a:pt x="100" y="329"/>
                  </a:lnTo>
                  <a:lnTo>
                    <a:pt x="100" y="329"/>
                  </a:lnTo>
                  <a:lnTo>
                    <a:pt x="100" y="336"/>
                  </a:lnTo>
                  <a:lnTo>
                    <a:pt x="97" y="343"/>
                  </a:lnTo>
                  <a:lnTo>
                    <a:pt x="90" y="346"/>
                  </a:lnTo>
                  <a:lnTo>
                    <a:pt x="83" y="348"/>
                  </a:lnTo>
                  <a:lnTo>
                    <a:pt x="83" y="348"/>
                  </a:lnTo>
                  <a:lnTo>
                    <a:pt x="76" y="346"/>
                  </a:lnTo>
                  <a:lnTo>
                    <a:pt x="73" y="346"/>
                  </a:lnTo>
                  <a:lnTo>
                    <a:pt x="70" y="346"/>
                  </a:lnTo>
                  <a:lnTo>
                    <a:pt x="70" y="346"/>
                  </a:lnTo>
                  <a:lnTo>
                    <a:pt x="66" y="348"/>
                  </a:lnTo>
                  <a:lnTo>
                    <a:pt x="63" y="350"/>
                  </a:lnTo>
                  <a:lnTo>
                    <a:pt x="63" y="350"/>
                  </a:lnTo>
                  <a:lnTo>
                    <a:pt x="59" y="350"/>
                  </a:lnTo>
                  <a:lnTo>
                    <a:pt x="54" y="348"/>
                  </a:lnTo>
                  <a:lnTo>
                    <a:pt x="54" y="348"/>
                  </a:lnTo>
                  <a:lnTo>
                    <a:pt x="41" y="346"/>
                  </a:lnTo>
                  <a:lnTo>
                    <a:pt x="27" y="348"/>
                  </a:lnTo>
                  <a:lnTo>
                    <a:pt x="27" y="348"/>
                  </a:lnTo>
                  <a:lnTo>
                    <a:pt x="14" y="350"/>
                  </a:lnTo>
                  <a:lnTo>
                    <a:pt x="9" y="353"/>
                  </a:lnTo>
                  <a:lnTo>
                    <a:pt x="7" y="360"/>
                  </a:lnTo>
                  <a:lnTo>
                    <a:pt x="7" y="360"/>
                  </a:lnTo>
                  <a:lnTo>
                    <a:pt x="7" y="363"/>
                  </a:lnTo>
                  <a:lnTo>
                    <a:pt x="7" y="363"/>
                  </a:lnTo>
                  <a:lnTo>
                    <a:pt x="3" y="355"/>
                  </a:lnTo>
                  <a:lnTo>
                    <a:pt x="3" y="346"/>
                  </a:lnTo>
                  <a:lnTo>
                    <a:pt x="3" y="346"/>
                  </a:lnTo>
                  <a:lnTo>
                    <a:pt x="7" y="340"/>
                  </a:lnTo>
                  <a:lnTo>
                    <a:pt x="7" y="333"/>
                  </a:lnTo>
                  <a:lnTo>
                    <a:pt x="7" y="333"/>
                  </a:lnTo>
                  <a:lnTo>
                    <a:pt x="7" y="331"/>
                  </a:lnTo>
                  <a:lnTo>
                    <a:pt x="5" y="329"/>
                  </a:lnTo>
                  <a:lnTo>
                    <a:pt x="5" y="326"/>
                  </a:lnTo>
                  <a:lnTo>
                    <a:pt x="5" y="323"/>
                  </a:lnTo>
                  <a:lnTo>
                    <a:pt x="5" y="323"/>
                  </a:lnTo>
                  <a:lnTo>
                    <a:pt x="9" y="317"/>
                  </a:lnTo>
                  <a:lnTo>
                    <a:pt x="12" y="312"/>
                  </a:lnTo>
                  <a:lnTo>
                    <a:pt x="12" y="312"/>
                  </a:lnTo>
                  <a:lnTo>
                    <a:pt x="15" y="300"/>
                  </a:lnTo>
                  <a:lnTo>
                    <a:pt x="15" y="300"/>
                  </a:lnTo>
                  <a:lnTo>
                    <a:pt x="20" y="289"/>
                  </a:lnTo>
                  <a:lnTo>
                    <a:pt x="22" y="277"/>
                  </a:lnTo>
                  <a:lnTo>
                    <a:pt x="22" y="277"/>
                  </a:lnTo>
                  <a:lnTo>
                    <a:pt x="26" y="275"/>
                  </a:lnTo>
                  <a:lnTo>
                    <a:pt x="26" y="275"/>
                  </a:lnTo>
                  <a:lnTo>
                    <a:pt x="26" y="270"/>
                  </a:lnTo>
                  <a:lnTo>
                    <a:pt x="26" y="270"/>
                  </a:lnTo>
                  <a:lnTo>
                    <a:pt x="27" y="263"/>
                  </a:lnTo>
                  <a:lnTo>
                    <a:pt x="27" y="263"/>
                  </a:lnTo>
                  <a:lnTo>
                    <a:pt x="24" y="260"/>
                  </a:lnTo>
                  <a:lnTo>
                    <a:pt x="22" y="258"/>
                  </a:lnTo>
                  <a:lnTo>
                    <a:pt x="19" y="255"/>
                  </a:lnTo>
                  <a:lnTo>
                    <a:pt x="17" y="251"/>
                  </a:lnTo>
                  <a:lnTo>
                    <a:pt x="17" y="251"/>
                  </a:lnTo>
                  <a:lnTo>
                    <a:pt x="17" y="246"/>
                  </a:lnTo>
                  <a:lnTo>
                    <a:pt x="17" y="243"/>
                  </a:lnTo>
                  <a:lnTo>
                    <a:pt x="20" y="236"/>
                  </a:lnTo>
                  <a:lnTo>
                    <a:pt x="20" y="236"/>
                  </a:lnTo>
                  <a:lnTo>
                    <a:pt x="22" y="224"/>
                  </a:lnTo>
                  <a:lnTo>
                    <a:pt x="20" y="211"/>
                  </a:lnTo>
                  <a:lnTo>
                    <a:pt x="17" y="185"/>
                  </a:lnTo>
                  <a:lnTo>
                    <a:pt x="17" y="185"/>
                  </a:lnTo>
                  <a:lnTo>
                    <a:pt x="0" y="7"/>
                  </a:lnTo>
                  <a:lnTo>
                    <a:pt x="0" y="7"/>
                  </a:lnTo>
                  <a:lnTo>
                    <a:pt x="3" y="15"/>
                  </a:lnTo>
                  <a:lnTo>
                    <a:pt x="9" y="22"/>
                  </a:lnTo>
                  <a:lnTo>
                    <a:pt x="9" y="22"/>
                  </a:lnTo>
                  <a:lnTo>
                    <a:pt x="12" y="25"/>
                  </a:lnTo>
                  <a:lnTo>
                    <a:pt x="17" y="27"/>
                  </a:lnTo>
                  <a:lnTo>
                    <a:pt x="22" y="29"/>
                  </a:lnTo>
                  <a:lnTo>
                    <a:pt x="27" y="29"/>
                  </a:lnTo>
                  <a:lnTo>
                    <a:pt x="37" y="25"/>
                  </a:lnTo>
                  <a:lnTo>
                    <a:pt x="46" y="20"/>
                  </a:lnTo>
                  <a:lnTo>
                    <a:pt x="46" y="20"/>
                  </a:lnTo>
                  <a:lnTo>
                    <a:pt x="54" y="15"/>
                  </a:lnTo>
                  <a:lnTo>
                    <a:pt x="54" y="15"/>
                  </a:lnTo>
                  <a:lnTo>
                    <a:pt x="58" y="12"/>
                  </a:lnTo>
                  <a:lnTo>
                    <a:pt x="58" y="12"/>
                  </a:lnTo>
                  <a:lnTo>
                    <a:pt x="121" y="5"/>
                  </a:lnTo>
                  <a:lnTo>
                    <a:pt x="173" y="0"/>
                  </a:lnTo>
                  <a:lnTo>
                    <a:pt x="173" y="7"/>
                  </a:lnTo>
                  <a:lnTo>
                    <a:pt x="173" y="7"/>
                  </a:lnTo>
                  <a:lnTo>
                    <a:pt x="173" y="5"/>
                  </a:lnTo>
                  <a:lnTo>
                    <a:pt x="207" y="238"/>
                  </a:lnTo>
                  <a:lnTo>
                    <a:pt x="207" y="238"/>
                  </a:lnTo>
                  <a:lnTo>
                    <a:pt x="204" y="239"/>
                  </a:lnTo>
                  <a:lnTo>
                    <a:pt x="200" y="243"/>
                  </a:lnTo>
                  <a:lnTo>
                    <a:pt x="200" y="243"/>
                  </a:lnTo>
                  <a:lnTo>
                    <a:pt x="200" y="246"/>
                  </a:lnTo>
                  <a:lnTo>
                    <a:pt x="202" y="250"/>
                  </a:lnTo>
                  <a:lnTo>
                    <a:pt x="202" y="255"/>
                  </a:lnTo>
                  <a:lnTo>
                    <a:pt x="200" y="258"/>
                  </a:lnTo>
                  <a:lnTo>
                    <a:pt x="200" y="258"/>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Freeform 7">
              <a:extLst>
                <a:ext uri="{FF2B5EF4-FFF2-40B4-BE49-F238E27FC236}">
                  <a16:creationId xmlns:a16="http://schemas.microsoft.com/office/drawing/2014/main" id="{3E3A5247-B25B-4ED2-BC4D-3F281C1BF269}"/>
                </a:ext>
              </a:extLst>
            </p:cNvPr>
            <p:cNvSpPr>
              <a:spLocks/>
            </p:cNvSpPr>
            <p:nvPr/>
          </p:nvSpPr>
          <p:spPr bwMode="auto">
            <a:xfrm>
              <a:off x="10103555" y="4022213"/>
              <a:ext cx="579599" cy="408910"/>
            </a:xfrm>
            <a:custGeom>
              <a:avLst/>
              <a:gdLst>
                <a:gd name="T0" fmla="*/ 312 w 321"/>
                <a:gd name="T1" fmla="*/ 81 h 249"/>
                <a:gd name="T2" fmla="*/ 297 w 321"/>
                <a:gd name="T3" fmla="*/ 112 h 249"/>
                <a:gd name="T4" fmla="*/ 287 w 321"/>
                <a:gd name="T5" fmla="*/ 132 h 249"/>
                <a:gd name="T6" fmla="*/ 278 w 321"/>
                <a:gd name="T7" fmla="*/ 131 h 249"/>
                <a:gd name="T8" fmla="*/ 275 w 321"/>
                <a:gd name="T9" fmla="*/ 136 h 249"/>
                <a:gd name="T10" fmla="*/ 278 w 321"/>
                <a:gd name="T11" fmla="*/ 154 h 249"/>
                <a:gd name="T12" fmla="*/ 261 w 321"/>
                <a:gd name="T13" fmla="*/ 163 h 249"/>
                <a:gd name="T14" fmla="*/ 254 w 321"/>
                <a:gd name="T15" fmla="*/ 176 h 249"/>
                <a:gd name="T16" fmla="*/ 246 w 321"/>
                <a:gd name="T17" fmla="*/ 176 h 249"/>
                <a:gd name="T18" fmla="*/ 239 w 321"/>
                <a:gd name="T19" fmla="*/ 175 h 249"/>
                <a:gd name="T20" fmla="*/ 237 w 321"/>
                <a:gd name="T21" fmla="*/ 183 h 249"/>
                <a:gd name="T22" fmla="*/ 232 w 321"/>
                <a:gd name="T23" fmla="*/ 192 h 249"/>
                <a:gd name="T24" fmla="*/ 220 w 321"/>
                <a:gd name="T25" fmla="*/ 197 h 249"/>
                <a:gd name="T26" fmla="*/ 219 w 321"/>
                <a:gd name="T27" fmla="*/ 198 h 249"/>
                <a:gd name="T28" fmla="*/ 215 w 321"/>
                <a:gd name="T29" fmla="*/ 204 h 249"/>
                <a:gd name="T30" fmla="*/ 205 w 321"/>
                <a:gd name="T31" fmla="*/ 205 h 249"/>
                <a:gd name="T32" fmla="*/ 204 w 321"/>
                <a:gd name="T33" fmla="*/ 212 h 249"/>
                <a:gd name="T34" fmla="*/ 207 w 321"/>
                <a:gd name="T35" fmla="*/ 221 h 249"/>
                <a:gd name="T36" fmla="*/ 200 w 321"/>
                <a:gd name="T37" fmla="*/ 222 h 249"/>
                <a:gd name="T38" fmla="*/ 195 w 321"/>
                <a:gd name="T39" fmla="*/ 215 h 249"/>
                <a:gd name="T40" fmla="*/ 195 w 321"/>
                <a:gd name="T41" fmla="*/ 224 h 249"/>
                <a:gd name="T42" fmla="*/ 200 w 321"/>
                <a:gd name="T43" fmla="*/ 232 h 249"/>
                <a:gd name="T44" fmla="*/ 197 w 321"/>
                <a:gd name="T45" fmla="*/ 241 h 249"/>
                <a:gd name="T46" fmla="*/ 192 w 321"/>
                <a:gd name="T47" fmla="*/ 249 h 249"/>
                <a:gd name="T48" fmla="*/ 183 w 321"/>
                <a:gd name="T49" fmla="*/ 243 h 249"/>
                <a:gd name="T50" fmla="*/ 180 w 321"/>
                <a:gd name="T51" fmla="*/ 239 h 249"/>
                <a:gd name="T52" fmla="*/ 170 w 321"/>
                <a:gd name="T53" fmla="*/ 232 h 249"/>
                <a:gd name="T54" fmla="*/ 165 w 321"/>
                <a:gd name="T55" fmla="*/ 224 h 249"/>
                <a:gd name="T56" fmla="*/ 163 w 321"/>
                <a:gd name="T57" fmla="*/ 219 h 249"/>
                <a:gd name="T58" fmla="*/ 154 w 321"/>
                <a:gd name="T59" fmla="*/ 209 h 249"/>
                <a:gd name="T60" fmla="*/ 149 w 321"/>
                <a:gd name="T61" fmla="*/ 205 h 249"/>
                <a:gd name="T62" fmla="*/ 146 w 321"/>
                <a:gd name="T63" fmla="*/ 195 h 249"/>
                <a:gd name="T64" fmla="*/ 144 w 321"/>
                <a:gd name="T65" fmla="*/ 190 h 249"/>
                <a:gd name="T66" fmla="*/ 139 w 321"/>
                <a:gd name="T67" fmla="*/ 178 h 249"/>
                <a:gd name="T68" fmla="*/ 131 w 321"/>
                <a:gd name="T69" fmla="*/ 171 h 249"/>
                <a:gd name="T70" fmla="*/ 120 w 321"/>
                <a:gd name="T71" fmla="*/ 163 h 249"/>
                <a:gd name="T72" fmla="*/ 109 w 321"/>
                <a:gd name="T73" fmla="*/ 156 h 249"/>
                <a:gd name="T74" fmla="*/ 93 w 321"/>
                <a:gd name="T75" fmla="*/ 141 h 249"/>
                <a:gd name="T76" fmla="*/ 78 w 321"/>
                <a:gd name="T77" fmla="*/ 129 h 249"/>
                <a:gd name="T78" fmla="*/ 66 w 321"/>
                <a:gd name="T79" fmla="*/ 119 h 249"/>
                <a:gd name="T80" fmla="*/ 53 w 321"/>
                <a:gd name="T81" fmla="*/ 105 h 249"/>
                <a:gd name="T82" fmla="*/ 46 w 321"/>
                <a:gd name="T83" fmla="*/ 95 h 249"/>
                <a:gd name="T84" fmla="*/ 39 w 321"/>
                <a:gd name="T85" fmla="*/ 88 h 249"/>
                <a:gd name="T86" fmla="*/ 32 w 321"/>
                <a:gd name="T87" fmla="*/ 76 h 249"/>
                <a:gd name="T88" fmla="*/ 25 w 321"/>
                <a:gd name="T89" fmla="*/ 76 h 249"/>
                <a:gd name="T90" fmla="*/ 22 w 321"/>
                <a:gd name="T91" fmla="*/ 70 h 249"/>
                <a:gd name="T92" fmla="*/ 10 w 321"/>
                <a:gd name="T93" fmla="*/ 70 h 249"/>
                <a:gd name="T94" fmla="*/ 2 w 321"/>
                <a:gd name="T95" fmla="*/ 54 h 249"/>
                <a:gd name="T96" fmla="*/ 3 w 321"/>
                <a:gd name="T97" fmla="*/ 44 h 249"/>
                <a:gd name="T98" fmla="*/ 3 w 321"/>
                <a:gd name="T99" fmla="*/ 37 h 249"/>
                <a:gd name="T100" fmla="*/ 10 w 321"/>
                <a:gd name="T101" fmla="*/ 27 h 249"/>
                <a:gd name="T102" fmla="*/ 19 w 321"/>
                <a:gd name="T103" fmla="*/ 22 h 249"/>
                <a:gd name="T104" fmla="*/ 29 w 321"/>
                <a:gd name="T105" fmla="*/ 19 h 249"/>
                <a:gd name="T106" fmla="*/ 34 w 321"/>
                <a:gd name="T107" fmla="*/ 17 h 249"/>
                <a:gd name="T108" fmla="*/ 42 w 321"/>
                <a:gd name="T109" fmla="*/ 15 h 249"/>
                <a:gd name="T110" fmla="*/ 49 w 321"/>
                <a:gd name="T111" fmla="*/ 12 h 249"/>
                <a:gd name="T112" fmla="*/ 66 w 321"/>
                <a:gd name="T113" fmla="*/ 8 h 249"/>
                <a:gd name="T114" fmla="*/ 76 w 321"/>
                <a:gd name="T115" fmla="*/ 3 h 249"/>
                <a:gd name="T116" fmla="*/ 137 w 321"/>
                <a:gd name="T117" fmla="*/ 5 h 249"/>
                <a:gd name="T118" fmla="*/ 139 w 321"/>
                <a:gd name="T119" fmla="*/ 8 h 249"/>
                <a:gd name="T120" fmla="*/ 232 w 321"/>
                <a:gd name="T121" fmla="*/ 12 h 249"/>
                <a:gd name="T122" fmla="*/ 321 w 321"/>
                <a:gd name="T123" fmla="*/ 7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249">
                  <a:moveTo>
                    <a:pt x="321" y="73"/>
                  </a:moveTo>
                  <a:lnTo>
                    <a:pt x="321" y="73"/>
                  </a:lnTo>
                  <a:lnTo>
                    <a:pt x="312" y="81"/>
                  </a:lnTo>
                  <a:lnTo>
                    <a:pt x="307" y="90"/>
                  </a:lnTo>
                  <a:lnTo>
                    <a:pt x="307" y="90"/>
                  </a:lnTo>
                  <a:lnTo>
                    <a:pt x="297" y="112"/>
                  </a:lnTo>
                  <a:lnTo>
                    <a:pt x="297" y="112"/>
                  </a:lnTo>
                  <a:lnTo>
                    <a:pt x="292" y="127"/>
                  </a:lnTo>
                  <a:lnTo>
                    <a:pt x="287" y="132"/>
                  </a:lnTo>
                  <a:lnTo>
                    <a:pt x="282" y="137"/>
                  </a:lnTo>
                  <a:lnTo>
                    <a:pt x="282" y="137"/>
                  </a:lnTo>
                  <a:lnTo>
                    <a:pt x="278" y="131"/>
                  </a:lnTo>
                  <a:lnTo>
                    <a:pt x="278" y="131"/>
                  </a:lnTo>
                  <a:lnTo>
                    <a:pt x="276" y="132"/>
                  </a:lnTo>
                  <a:lnTo>
                    <a:pt x="275" y="136"/>
                  </a:lnTo>
                  <a:lnTo>
                    <a:pt x="275" y="141"/>
                  </a:lnTo>
                  <a:lnTo>
                    <a:pt x="278" y="154"/>
                  </a:lnTo>
                  <a:lnTo>
                    <a:pt x="278" y="154"/>
                  </a:lnTo>
                  <a:lnTo>
                    <a:pt x="268" y="154"/>
                  </a:lnTo>
                  <a:lnTo>
                    <a:pt x="265" y="156"/>
                  </a:lnTo>
                  <a:lnTo>
                    <a:pt x="261" y="163"/>
                  </a:lnTo>
                  <a:lnTo>
                    <a:pt x="261" y="163"/>
                  </a:lnTo>
                  <a:lnTo>
                    <a:pt x="258" y="173"/>
                  </a:lnTo>
                  <a:lnTo>
                    <a:pt x="254" y="176"/>
                  </a:lnTo>
                  <a:lnTo>
                    <a:pt x="249" y="180"/>
                  </a:lnTo>
                  <a:lnTo>
                    <a:pt x="249" y="180"/>
                  </a:lnTo>
                  <a:lnTo>
                    <a:pt x="246" y="176"/>
                  </a:lnTo>
                  <a:lnTo>
                    <a:pt x="243" y="175"/>
                  </a:lnTo>
                  <a:lnTo>
                    <a:pt x="239" y="175"/>
                  </a:lnTo>
                  <a:lnTo>
                    <a:pt x="239" y="175"/>
                  </a:lnTo>
                  <a:lnTo>
                    <a:pt x="237" y="176"/>
                  </a:lnTo>
                  <a:lnTo>
                    <a:pt x="236" y="178"/>
                  </a:lnTo>
                  <a:lnTo>
                    <a:pt x="237" y="183"/>
                  </a:lnTo>
                  <a:lnTo>
                    <a:pt x="237" y="183"/>
                  </a:lnTo>
                  <a:lnTo>
                    <a:pt x="236" y="188"/>
                  </a:lnTo>
                  <a:lnTo>
                    <a:pt x="232" y="192"/>
                  </a:lnTo>
                  <a:lnTo>
                    <a:pt x="227" y="195"/>
                  </a:lnTo>
                  <a:lnTo>
                    <a:pt x="220" y="197"/>
                  </a:lnTo>
                  <a:lnTo>
                    <a:pt x="220" y="197"/>
                  </a:lnTo>
                  <a:lnTo>
                    <a:pt x="220" y="192"/>
                  </a:lnTo>
                  <a:lnTo>
                    <a:pt x="220" y="192"/>
                  </a:lnTo>
                  <a:lnTo>
                    <a:pt x="219" y="198"/>
                  </a:lnTo>
                  <a:lnTo>
                    <a:pt x="217" y="200"/>
                  </a:lnTo>
                  <a:lnTo>
                    <a:pt x="215" y="204"/>
                  </a:lnTo>
                  <a:lnTo>
                    <a:pt x="215" y="204"/>
                  </a:lnTo>
                  <a:lnTo>
                    <a:pt x="212" y="205"/>
                  </a:lnTo>
                  <a:lnTo>
                    <a:pt x="209" y="205"/>
                  </a:lnTo>
                  <a:lnTo>
                    <a:pt x="205" y="205"/>
                  </a:lnTo>
                  <a:lnTo>
                    <a:pt x="204" y="209"/>
                  </a:lnTo>
                  <a:lnTo>
                    <a:pt x="204" y="209"/>
                  </a:lnTo>
                  <a:lnTo>
                    <a:pt x="204" y="212"/>
                  </a:lnTo>
                  <a:lnTo>
                    <a:pt x="205" y="214"/>
                  </a:lnTo>
                  <a:lnTo>
                    <a:pt x="207" y="217"/>
                  </a:lnTo>
                  <a:lnTo>
                    <a:pt x="207" y="221"/>
                  </a:lnTo>
                  <a:lnTo>
                    <a:pt x="207" y="221"/>
                  </a:lnTo>
                  <a:lnTo>
                    <a:pt x="204" y="222"/>
                  </a:lnTo>
                  <a:lnTo>
                    <a:pt x="200" y="222"/>
                  </a:lnTo>
                  <a:lnTo>
                    <a:pt x="197" y="219"/>
                  </a:lnTo>
                  <a:lnTo>
                    <a:pt x="195" y="215"/>
                  </a:lnTo>
                  <a:lnTo>
                    <a:pt x="195" y="215"/>
                  </a:lnTo>
                  <a:lnTo>
                    <a:pt x="193" y="217"/>
                  </a:lnTo>
                  <a:lnTo>
                    <a:pt x="193" y="219"/>
                  </a:lnTo>
                  <a:lnTo>
                    <a:pt x="195" y="224"/>
                  </a:lnTo>
                  <a:lnTo>
                    <a:pt x="198" y="227"/>
                  </a:lnTo>
                  <a:lnTo>
                    <a:pt x="200" y="232"/>
                  </a:lnTo>
                  <a:lnTo>
                    <a:pt x="200" y="232"/>
                  </a:lnTo>
                  <a:lnTo>
                    <a:pt x="197" y="232"/>
                  </a:lnTo>
                  <a:lnTo>
                    <a:pt x="197" y="236"/>
                  </a:lnTo>
                  <a:lnTo>
                    <a:pt x="197" y="241"/>
                  </a:lnTo>
                  <a:lnTo>
                    <a:pt x="197" y="241"/>
                  </a:lnTo>
                  <a:lnTo>
                    <a:pt x="195" y="246"/>
                  </a:lnTo>
                  <a:lnTo>
                    <a:pt x="192" y="249"/>
                  </a:lnTo>
                  <a:lnTo>
                    <a:pt x="192" y="249"/>
                  </a:lnTo>
                  <a:lnTo>
                    <a:pt x="183" y="243"/>
                  </a:lnTo>
                  <a:lnTo>
                    <a:pt x="183" y="243"/>
                  </a:lnTo>
                  <a:lnTo>
                    <a:pt x="181" y="241"/>
                  </a:lnTo>
                  <a:lnTo>
                    <a:pt x="180" y="239"/>
                  </a:lnTo>
                  <a:lnTo>
                    <a:pt x="180" y="239"/>
                  </a:lnTo>
                  <a:lnTo>
                    <a:pt x="175" y="234"/>
                  </a:lnTo>
                  <a:lnTo>
                    <a:pt x="170" y="232"/>
                  </a:lnTo>
                  <a:lnTo>
                    <a:pt x="170" y="232"/>
                  </a:lnTo>
                  <a:lnTo>
                    <a:pt x="166" y="231"/>
                  </a:lnTo>
                  <a:lnTo>
                    <a:pt x="165" y="229"/>
                  </a:lnTo>
                  <a:lnTo>
                    <a:pt x="165" y="224"/>
                  </a:lnTo>
                  <a:lnTo>
                    <a:pt x="165" y="224"/>
                  </a:lnTo>
                  <a:lnTo>
                    <a:pt x="163" y="219"/>
                  </a:lnTo>
                  <a:lnTo>
                    <a:pt x="163" y="219"/>
                  </a:lnTo>
                  <a:lnTo>
                    <a:pt x="158" y="214"/>
                  </a:lnTo>
                  <a:lnTo>
                    <a:pt x="158" y="214"/>
                  </a:lnTo>
                  <a:lnTo>
                    <a:pt x="154" y="209"/>
                  </a:lnTo>
                  <a:lnTo>
                    <a:pt x="154" y="209"/>
                  </a:lnTo>
                  <a:lnTo>
                    <a:pt x="153" y="207"/>
                  </a:lnTo>
                  <a:lnTo>
                    <a:pt x="149" y="205"/>
                  </a:lnTo>
                  <a:lnTo>
                    <a:pt x="149" y="205"/>
                  </a:lnTo>
                  <a:lnTo>
                    <a:pt x="148" y="200"/>
                  </a:lnTo>
                  <a:lnTo>
                    <a:pt x="146" y="195"/>
                  </a:lnTo>
                  <a:lnTo>
                    <a:pt x="146" y="195"/>
                  </a:lnTo>
                  <a:lnTo>
                    <a:pt x="144" y="190"/>
                  </a:lnTo>
                  <a:lnTo>
                    <a:pt x="144" y="190"/>
                  </a:lnTo>
                  <a:lnTo>
                    <a:pt x="142" y="185"/>
                  </a:lnTo>
                  <a:lnTo>
                    <a:pt x="142" y="185"/>
                  </a:lnTo>
                  <a:lnTo>
                    <a:pt x="139" y="178"/>
                  </a:lnTo>
                  <a:lnTo>
                    <a:pt x="136" y="175"/>
                  </a:lnTo>
                  <a:lnTo>
                    <a:pt x="136" y="175"/>
                  </a:lnTo>
                  <a:lnTo>
                    <a:pt x="131" y="171"/>
                  </a:lnTo>
                  <a:lnTo>
                    <a:pt x="125" y="166"/>
                  </a:lnTo>
                  <a:lnTo>
                    <a:pt x="125" y="166"/>
                  </a:lnTo>
                  <a:lnTo>
                    <a:pt x="120" y="163"/>
                  </a:lnTo>
                  <a:lnTo>
                    <a:pt x="115" y="161"/>
                  </a:lnTo>
                  <a:lnTo>
                    <a:pt x="115" y="161"/>
                  </a:lnTo>
                  <a:lnTo>
                    <a:pt x="109" y="156"/>
                  </a:lnTo>
                  <a:lnTo>
                    <a:pt x="103" y="151"/>
                  </a:lnTo>
                  <a:lnTo>
                    <a:pt x="98" y="146"/>
                  </a:lnTo>
                  <a:lnTo>
                    <a:pt x="93" y="141"/>
                  </a:lnTo>
                  <a:lnTo>
                    <a:pt x="93" y="141"/>
                  </a:lnTo>
                  <a:lnTo>
                    <a:pt x="78" y="129"/>
                  </a:lnTo>
                  <a:lnTo>
                    <a:pt x="78" y="129"/>
                  </a:lnTo>
                  <a:lnTo>
                    <a:pt x="71" y="124"/>
                  </a:lnTo>
                  <a:lnTo>
                    <a:pt x="66" y="119"/>
                  </a:lnTo>
                  <a:lnTo>
                    <a:pt x="66" y="119"/>
                  </a:lnTo>
                  <a:lnTo>
                    <a:pt x="58" y="114"/>
                  </a:lnTo>
                  <a:lnTo>
                    <a:pt x="54" y="110"/>
                  </a:lnTo>
                  <a:lnTo>
                    <a:pt x="53" y="105"/>
                  </a:lnTo>
                  <a:lnTo>
                    <a:pt x="53" y="105"/>
                  </a:lnTo>
                  <a:lnTo>
                    <a:pt x="49" y="100"/>
                  </a:lnTo>
                  <a:lnTo>
                    <a:pt x="46" y="95"/>
                  </a:lnTo>
                  <a:lnTo>
                    <a:pt x="42" y="92"/>
                  </a:lnTo>
                  <a:lnTo>
                    <a:pt x="39" y="88"/>
                  </a:lnTo>
                  <a:lnTo>
                    <a:pt x="39" y="88"/>
                  </a:lnTo>
                  <a:lnTo>
                    <a:pt x="36" y="81"/>
                  </a:lnTo>
                  <a:lnTo>
                    <a:pt x="32" y="76"/>
                  </a:lnTo>
                  <a:lnTo>
                    <a:pt x="32" y="76"/>
                  </a:lnTo>
                  <a:lnTo>
                    <a:pt x="29" y="76"/>
                  </a:lnTo>
                  <a:lnTo>
                    <a:pt x="25" y="76"/>
                  </a:lnTo>
                  <a:lnTo>
                    <a:pt x="25" y="76"/>
                  </a:lnTo>
                  <a:lnTo>
                    <a:pt x="24" y="73"/>
                  </a:lnTo>
                  <a:lnTo>
                    <a:pt x="22" y="70"/>
                  </a:lnTo>
                  <a:lnTo>
                    <a:pt x="22" y="70"/>
                  </a:lnTo>
                  <a:lnTo>
                    <a:pt x="15" y="70"/>
                  </a:lnTo>
                  <a:lnTo>
                    <a:pt x="10" y="70"/>
                  </a:lnTo>
                  <a:lnTo>
                    <a:pt x="10" y="70"/>
                  </a:lnTo>
                  <a:lnTo>
                    <a:pt x="7" y="66"/>
                  </a:lnTo>
                  <a:lnTo>
                    <a:pt x="3" y="63"/>
                  </a:lnTo>
                  <a:lnTo>
                    <a:pt x="2" y="54"/>
                  </a:lnTo>
                  <a:lnTo>
                    <a:pt x="2" y="54"/>
                  </a:lnTo>
                  <a:lnTo>
                    <a:pt x="0" y="49"/>
                  </a:lnTo>
                  <a:lnTo>
                    <a:pt x="3" y="44"/>
                  </a:lnTo>
                  <a:lnTo>
                    <a:pt x="3" y="44"/>
                  </a:lnTo>
                  <a:lnTo>
                    <a:pt x="3" y="37"/>
                  </a:lnTo>
                  <a:lnTo>
                    <a:pt x="3" y="37"/>
                  </a:lnTo>
                  <a:lnTo>
                    <a:pt x="7" y="32"/>
                  </a:lnTo>
                  <a:lnTo>
                    <a:pt x="10" y="27"/>
                  </a:lnTo>
                  <a:lnTo>
                    <a:pt x="10" y="27"/>
                  </a:lnTo>
                  <a:lnTo>
                    <a:pt x="13" y="24"/>
                  </a:lnTo>
                  <a:lnTo>
                    <a:pt x="13" y="24"/>
                  </a:lnTo>
                  <a:lnTo>
                    <a:pt x="19" y="22"/>
                  </a:lnTo>
                  <a:lnTo>
                    <a:pt x="24" y="20"/>
                  </a:lnTo>
                  <a:lnTo>
                    <a:pt x="24" y="20"/>
                  </a:lnTo>
                  <a:lnTo>
                    <a:pt x="29" y="19"/>
                  </a:lnTo>
                  <a:lnTo>
                    <a:pt x="29" y="19"/>
                  </a:lnTo>
                  <a:lnTo>
                    <a:pt x="32" y="19"/>
                  </a:lnTo>
                  <a:lnTo>
                    <a:pt x="34" y="17"/>
                  </a:lnTo>
                  <a:lnTo>
                    <a:pt x="34" y="17"/>
                  </a:lnTo>
                  <a:lnTo>
                    <a:pt x="39" y="15"/>
                  </a:lnTo>
                  <a:lnTo>
                    <a:pt x="42" y="15"/>
                  </a:lnTo>
                  <a:lnTo>
                    <a:pt x="46" y="15"/>
                  </a:lnTo>
                  <a:lnTo>
                    <a:pt x="46" y="15"/>
                  </a:lnTo>
                  <a:lnTo>
                    <a:pt x="49" y="12"/>
                  </a:lnTo>
                  <a:lnTo>
                    <a:pt x="54" y="8"/>
                  </a:lnTo>
                  <a:lnTo>
                    <a:pt x="54" y="8"/>
                  </a:lnTo>
                  <a:lnTo>
                    <a:pt x="66" y="8"/>
                  </a:lnTo>
                  <a:lnTo>
                    <a:pt x="66" y="8"/>
                  </a:lnTo>
                  <a:lnTo>
                    <a:pt x="71" y="7"/>
                  </a:lnTo>
                  <a:lnTo>
                    <a:pt x="76" y="3"/>
                  </a:lnTo>
                  <a:lnTo>
                    <a:pt x="136" y="0"/>
                  </a:lnTo>
                  <a:lnTo>
                    <a:pt x="136" y="0"/>
                  </a:lnTo>
                  <a:lnTo>
                    <a:pt x="137" y="5"/>
                  </a:lnTo>
                  <a:lnTo>
                    <a:pt x="137" y="7"/>
                  </a:lnTo>
                  <a:lnTo>
                    <a:pt x="139" y="8"/>
                  </a:lnTo>
                  <a:lnTo>
                    <a:pt x="139" y="8"/>
                  </a:lnTo>
                  <a:lnTo>
                    <a:pt x="148" y="8"/>
                  </a:lnTo>
                  <a:lnTo>
                    <a:pt x="159" y="24"/>
                  </a:lnTo>
                  <a:lnTo>
                    <a:pt x="232" y="12"/>
                  </a:lnTo>
                  <a:lnTo>
                    <a:pt x="232" y="12"/>
                  </a:lnTo>
                  <a:lnTo>
                    <a:pt x="232" y="10"/>
                  </a:lnTo>
                  <a:lnTo>
                    <a:pt x="321" y="7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8">
              <a:extLst>
                <a:ext uri="{FF2B5EF4-FFF2-40B4-BE49-F238E27FC236}">
                  <a16:creationId xmlns:a16="http://schemas.microsoft.com/office/drawing/2014/main" id="{37EFC3C6-511B-4EFC-98B9-F6F3B98CA39E}"/>
                </a:ext>
              </a:extLst>
            </p:cNvPr>
            <p:cNvSpPr>
              <a:spLocks/>
            </p:cNvSpPr>
            <p:nvPr/>
          </p:nvSpPr>
          <p:spPr bwMode="auto">
            <a:xfrm>
              <a:off x="9471593" y="4762849"/>
              <a:ext cx="3611" cy="3284"/>
            </a:xfrm>
            <a:custGeom>
              <a:avLst/>
              <a:gdLst>
                <a:gd name="T0" fmla="*/ 2 w 2"/>
                <a:gd name="T1" fmla="*/ 0 h 2"/>
                <a:gd name="T2" fmla="*/ 2 w 2"/>
                <a:gd name="T3" fmla="*/ 0 h 2"/>
                <a:gd name="T4" fmla="*/ 0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9">
              <a:extLst>
                <a:ext uri="{FF2B5EF4-FFF2-40B4-BE49-F238E27FC236}">
                  <a16:creationId xmlns:a16="http://schemas.microsoft.com/office/drawing/2014/main" id="{38FD459C-ECFD-41B7-9406-2373A57223F9}"/>
                </a:ext>
              </a:extLst>
            </p:cNvPr>
            <p:cNvSpPr>
              <a:spLocks/>
            </p:cNvSpPr>
            <p:nvPr/>
          </p:nvSpPr>
          <p:spPr bwMode="auto">
            <a:xfrm>
              <a:off x="8810741" y="4426195"/>
              <a:ext cx="619323" cy="523865"/>
            </a:xfrm>
            <a:custGeom>
              <a:avLst/>
              <a:gdLst>
                <a:gd name="T0" fmla="*/ 321 w 343"/>
                <a:gd name="T1" fmla="*/ 285 h 319"/>
                <a:gd name="T2" fmla="*/ 334 w 343"/>
                <a:gd name="T3" fmla="*/ 306 h 319"/>
                <a:gd name="T4" fmla="*/ 322 w 343"/>
                <a:gd name="T5" fmla="*/ 292 h 319"/>
                <a:gd name="T6" fmla="*/ 305 w 343"/>
                <a:gd name="T7" fmla="*/ 287 h 319"/>
                <a:gd name="T8" fmla="*/ 295 w 343"/>
                <a:gd name="T9" fmla="*/ 289 h 319"/>
                <a:gd name="T10" fmla="*/ 290 w 343"/>
                <a:gd name="T11" fmla="*/ 307 h 319"/>
                <a:gd name="T12" fmla="*/ 275 w 343"/>
                <a:gd name="T13" fmla="*/ 317 h 319"/>
                <a:gd name="T14" fmla="*/ 273 w 343"/>
                <a:gd name="T15" fmla="*/ 309 h 319"/>
                <a:gd name="T16" fmla="*/ 251 w 343"/>
                <a:gd name="T17" fmla="*/ 309 h 319"/>
                <a:gd name="T18" fmla="*/ 236 w 343"/>
                <a:gd name="T19" fmla="*/ 317 h 319"/>
                <a:gd name="T20" fmla="*/ 202 w 343"/>
                <a:gd name="T21" fmla="*/ 307 h 319"/>
                <a:gd name="T22" fmla="*/ 207 w 343"/>
                <a:gd name="T23" fmla="*/ 294 h 319"/>
                <a:gd name="T24" fmla="*/ 180 w 343"/>
                <a:gd name="T25" fmla="*/ 280 h 319"/>
                <a:gd name="T26" fmla="*/ 158 w 343"/>
                <a:gd name="T27" fmla="*/ 280 h 319"/>
                <a:gd name="T28" fmla="*/ 142 w 343"/>
                <a:gd name="T29" fmla="*/ 282 h 319"/>
                <a:gd name="T30" fmla="*/ 124 w 343"/>
                <a:gd name="T31" fmla="*/ 278 h 319"/>
                <a:gd name="T32" fmla="*/ 83 w 343"/>
                <a:gd name="T33" fmla="*/ 275 h 319"/>
                <a:gd name="T34" fmla="*/ 63 w 343"/>
                <a:gd name="T35" fmla="*/ 270 h 319"/>
                <a:gd name="T36" fmla="*/ 22 w 343"/>
                <a:gd name="T37" fmla="*/ 275 h 319"/>
                <a:gd name="T38" fmla="*/ 29 w 343"/>
                <a:gd name="T39" fmla="*/ 265 h 319"/>
                <a:gd name="T40" fmla="*/ 32 w 343"/>
                <a:gd name="T41" fmla="*/ 253 h 319"/>
                <a:gd name="T42" fmla="*/ 29 w 343"/>
                <a:gd name="T43" fmla="*/ 236 h 319"/>
                <a:gd name="T44" fmla="*/ 30 w 343"/>
                <a:gd name="T45" fmla="*/ 221 h 319"/>
                <a:gd name="T46" fmla="*/ 30 w 343"/>
                <a:gd name="T47" fmla="*/ 204 h 319"/>
                <a:gd name="T48" fmla="*/ 35 w 343"/>
                <a:gd name="T49" fmla="*/ 185 h 319"/>
                <a:gd name="T50" fmla="*/ 37 w 343"/>
                <a:gd name="T51" fmla="*/ 178 h 319"/>
                <a:gd name="T52" fmla="*/ 34 w 343"/>
                <a:gd name="T53" fmla="*/ 161 h 319"/>
                <a:gd name="T54" fmla="*/ 30 w 343"/>
                <a:gd name="T55" fmla="*/ 139 h 319"/>
                <a:gd name="T56" fmla="*/ 20 w 343"/>
                <a:gd name="T57" fmla="*/ 124 h 319"/>
                <a:gd name="T58" fmla="*/ 17 w 343"/>
                <a:gd name="T59" fmla="*/ 110 h 319"/>
                <a:gd name="T60" fmla="*/ 8 w 343"/>
                <a:gd name="T61" fmla="*/ 97 h 319"/>
                <a:gd name="T62" fmla="*/ 197 w 343"/>
                <a:gd name="T63" fmla="*/ 0 h 319"/>
                <a:gd name="T64" fmla="*/ 207 w 343"/>
                <a:gd name="T65" fmla="*/ 9 h 319"/>
                <a:gd name="T66" fmla="*/ 200 w 343"/>
                <a:gd name="T67" fmla="*/ 24 h 319"/>
                <a:gd name="T68" fmla="*/ 214 w 343"/>
                <a:gd name="T69" fmla="*/ 34 h 319"/>
                <a:gd name="T70" fmla="*/ 210 w 343"/>
                <a:gd name="T71" fmla="*/ 49 h 319"/>
                <a:gd name="T72" fmla="*/ 212 w 343"/>
                <a:gd name="T73" fmla="*/ 63 h 319"/>
                <a:gd name="T74" fmla="*/ 205 w 343"/>
                <a:gd name="T75" fmla="*/ 78 h 319"/>
                <a:gd name="T76" fmla="*/ 197 w 343"/>
                <a:gd name="T77" fmla="*/ 87 h 319"/>
                <a:gd name="T78" fmla="*/ 187 w 343"/>
                <a:gd name="T79" fmla="*/ 98 h 319"/>
                <a:gd name="T80" fmla="*/ 190 w 343"/>
                <a:gd name="T81" fmla="*/ 105 h 319"/>
                <a:gd name="T82" fmla="*/ 180 w 343"/>
                <a:gd name="T83" fmla="*/ 117 h 319"/>
                <a:gd name="T84" fmla="*/ 181 w 343"/>
                <a:gd name="T85" fmla="*/ 126 h 319"/>
                <a:gd name="T86" fmla="*/ 181 w 343"/>
                <a:gd name="T87" fmla="*/ 138 h 319"/>
                <a:gd name="T88" fmla="*/ 173 w 343"/>
                <a:gd name="T89" fmla="*/ 153 h 319"/>
                <a:gd name="T90" fmla="*/ 236 w 343"/>
                <a:gd name="T91" fmla="*/ 166 h 319"/>
                <a:gd name="T92" fmla="*/ 297 w 343"/>
                <a:gd name="T93" fmla="*/ 161 h 319"/>
                <a:gd name="T94" fmla="*/ 297 w 343"/>
                <a:gd name="T95" fmla="*/ 178 h 319"/>
                <a:gd name="T96" fmla="*/ 300 w 343"/>
                <a:gd name="T97" fmla="*/ 200 h 319"/>
                <a:gd name="T98" fmla="*/ 317 w 343"/>
                <a:gd name="T99" fmla="*/ 221 h 319"/>
                <a:gd name="T100" fmla="*/ 324 w 343"/>
                <a:gd name="T101" fmla="*/ 229 h 319"/>
                <a:gd name="T102" fmla="*/ 327 w 343"/>
                <a:gd name="T103" fmla="*/ 244 h 319"/>
                <a:gd name="T104" fmla="*/ 343 w 343"/>
                <a:gd name="T105" fmla="*/ 250 h 319"/>
                <a:gd name="T106" fmla="*/ 329 w 343"/>
                <a:gd name="T107" fmla="*/ 2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 h="319">
                  <a:moveTo>
                    <a:pt x="326" y="275"/>
                  </a:moveTo>
                  <a:lnTo>
                    <a:pt x="326" y="275"/>
                  </a:lnTo>
                  <a:lnTo>
                    <a:pt x="321" y="280"/>
                  </a:lnTo>
                  <a:lnTo>
                    <a:pt x="321" y="282"/>
                  </a:lnTo>
                  <a:lnTo>
                    <a:pt x="321" y="285"/>
                  </a:lnTo>
                  <a:lnTo>
                    <a:pt x="321" y="285"/>
                  </a:lnTo>
                  <a:lnTo>
                    <a:pt x="327" y="290"/>
                  </a:lnTo>
                  <a:lnTo>
                    <a:pt x="334" y="297"/>
                  </a:lnTo>
                  <a:lnTo>
                    <a:pt x="334" y="297"/>
                  </a:lnTo>
                  <a:lnTo>
                    <a:pt x="339" y="302"/>
                  </a:lnTo>
                  <a:lnTo>
                    <a:pt x="339" y="306"/>
                  </a:lnTo>
                  <a:lnTo>
                    <a:pt x="334" y="306"/>
                  </a:lnTo>
                  <a:lnTo>
                    <a:pt x="334" y="306"/>
                  </a:lnTo>
                  <a:lnTo>
                    <a:pt x="331" y="304"/>
                  </a:lnTo>
                  <a:lnTo>
                    <a:pt x="327" y="300"/>
                  </a:lnTo>
                  <a:lnTo>
                    <a:pt x="326" y="295"/>
                  </a:lnTo>
                  <a:lnTo>
                    <a:pt x="322" y="292"/>
                  </a:lnTo>
                  <a:lnTo>
                    <a:pt x="322" y="292"/>
                  </a:lnTo>
                  <a:lnTo>
                    <a:pt x="317" y="292"/>
                  </a:lnTo>
                  <a:lnTo>
                    <a:pt x="314" y="292"/>
                  </a:lnTo>
                  <a:lnTo>
                    <a:pt x="310" y="294"/>
                  </a:lnTo>
                  <a:lnTo>
                    <a:pt x="305" y="295"/>
                  </a:lnTo>
                  <a:lnTo>
                    <a:pt x="305" y="295"/>
                  </a:lnTo>
                  <a:lnTo>
                    <a:pt x="305" y="287"/>
                  </a:lnTo>
                  <a:lnTo>
                    <a:pt x="304" y="282"/>
                  </a:lnTo>
                  <a:lnTo>
                    <a:pt x="304" y="282"/>
                  </a:lnTo>
                  <a:lnTo>
                    <a:pt x="300" y="282"/>
                  </a:lnTo>
                  <a:lnTo>
                    <a:pt x="300" y="282"/>
                  </a:lnTo>
                  <a:lnTo>
                    <a:pt x="297" y="283"/>
                  </a:lnTo>
                  <a:lnTo>
                    <a:pt x="295" y="289"/>
                  </a:lnTo>
                  <a:lnTo>
                    <a:pt x="293" y="297"/>
                  </a:lnTo>
                  <a:lnTo>
                    <a:pt x="293" y="297"/>
                  </a:lnTo>
                  <a:lnTo>
                    <a:pt x="293" y="302"/>
                  </a:lnTo>
                  <a:lnTo>
                    <a:pt x="292" y="306"/>
                  </a:lnTo>
                  <a:lnTo>
                    <a:pt x="292" y="306"/>
                  </a:lnTo>
                  <a:lnTo>
                    <a:pt x="290" y="307"/>
                  </a:lnTo>
                  <a:lnTo>
                    <a:pt x="288" y="309"/>
                  </a:lnTo>
                  <a:lnTo>
                    <a:pt x="283" y="309"/>
                  </a:lnTo>
                  <a:lnTo>
                    <a:pt x="283" y="309"/>
                  </a:lnTo>
                  <a:lnTo>
                    <a:pt x="278" y="316"/>
                  </a:lnTo>
                  <a:lnTo>
                    <a:pt x="276" y="317"/>
                  </a:lnTo>
                  <a:lnTo>
                    <a:pt x="275" y="317"/>
                  </a:lnTo>
                  <a:lnTo>
                    <a:pt x="273" y="316"/>
                  </a:lnTo>
                  <a:lnTo>
                    <a:pt x="273" y="316"/>
                  </a:lnTo>
                  <a:lnTo>
                    <a:pt x="273" y="314"/>
                  </a:lnTo>
                  <a:lnTo>
                    <a:pt x="273" y="312"/>
                  </a:lnTo>
                  <a:lnTo>
                    <a:pt x="273" y="311"/>
                  </a:lnTo>
                  <a:lnTo>
                    <a:pt x="273" y="309"/>
                  </a:lnTo>
                  <a:lnTo>
                    <a:pt x="273" y="309"/>
                  </a:lnTo>
                  <a:lnTo>
                    <a:pt x="268" y="309"/>
                  </a:lnTo>
                  <a:lnTo>
                    <a:pt x="263" y="311"/>
                  </a:lnTo>
                  <a:lnTo>
                    <a:pt x="263" y="311"/>
                  </a:lnTo>
                  <a:lnTo>
                    <a:pt x="254" y="309"/>
                  </a:lnTo>
                  <a:lnTo>
                    <a:pt x="251" y="309"/>
                  </a:lnTo>
                  <a:lnTo>
                    <a:pt x="248" y="311"/>
                  </a:lnTo>
                  <a:lnTo>
                    <a:pt x="248" y="311"/>
                  </a:lnTo>
                  <a:lnTo>
                    <a:pt x="244" y="314"/>
                  </a:lnTo>
                  <a:lnTo>
                    <a:pt x="242" y="317"/>
                  </a:lnTo>
                  <a:lnTo>
                    <a:pt x="241" y="319"/>
                  </a:lnTo>
                  <a:lnTo>
                    <a:pt x="236" y="317"/>
                  </a:lnTo>
                  <a:lnTo>
                    <a:pt x="236" y="317"/>
                  </a:lnTo>
                  <a:lnTo>
                    <a:pt x="227" y="314"/>
                  </a:lnTo>
                  <a:lnTo>
                    <a:pt x="220" y="312"/>
                  </a:lnTo>
                  <a:lnTo>
                    <a:pt x="220" y="312"/>
                  </a:lnTo>
                  <a:lnTo>
                    <a:pt x="210" y="311"/>
                  </a:lnTo>
                  <a:lnTo>
                    <a:pt x="202" y="307"/>
                  </a:lnTo>
                  <a:lnTo>
                    <a:pt x="202" y="307"/>
                  </a:lnTo>
                  <a:lnTo>
                    <a:pt x="198" y="304"/>
                  </a:lnTo>
                  <a:lnTo>
                    <a:pt x="197" y="302"/>
                  </a:lnTo>
                  <a:lnTo>
                    <a:pt x="198" y="300"/>
                  </a:lnTo>
                  <a:lnTo>
                    <a:pt x="207" y="294"/>
                  </a:lnTo>
                  <a:lnTo>
                    <a:pt x="207" y="294"/>
                  </a:lnTo>
                  <a:lnTo>
                    <a:pt x="200" y="290"/>
                  </a:lnTo>
                  <a:lnTo>
                    <a:pt x="193" y="287"/>
                  </a:lnTo>
                  <a:lnTo>
                    <a:pt x="180" y="285"/>
                  </a:lnTo>
                  <a:lnTo>
                    <a:pt x="180" y="285"/>
                  </a:lnTo>
                  <a:lnTo>
                    <a:pt x="178" y="282"/>
                  </a:lnTo>
                  <a:lnTo>
                    <a:pt x="180" y="280"/>
                  </a:lnTo>
                  <a:lnTo>
                    <a:pt x="180" y="280"/>
                  </a:lnTo>
                  <a:lnTo>
                    <a:pt x="175" y="278"/>
                  </a:lnTo>
                  <a:lnTo>
                    <a:pt x="170" y="280"/>
                  </a:lnTo>
                  <a:lnTo>
                    <a:pt x="163" y="280"/>
                  </a:lnTo>
                  <a:lnTo>
                    <a:pt x="158" y="280"/>
                  </a:lnTo>
                  <a:lnTo>
                    <a:pt x="158" y="280"/>
                  </a:lnTo>
                  <a:lnTo>
                    <a:pt x="154" y="278"/>
                  </a:lnTo>
                  <a:lnTo>
                    <a:pt x="153" y="277"/>
                  </a:lnTo>
                  <a:lnTo>
                    <a:pt x="149" y="277"/>
                  </a:lnTo>
                  <a:lnTo>
                    <a:pt x="149" y="277"/>
                  </a:lnTo>
                  <a:lnTo>
                    <a:pt x="146" y="278"/>
                  </a:lnTo>
                  <a:lnTo>
                    <a:pt x="142" y="282"/>
                  </a:lnTo>
                  <a:lnTo>
                    <a:pt x="142" y="282"/>
                  </a:lnTo>
                  <a:lnTo>
                    <a:pt x="139" y="282"/>
                  </a:lnTo>
                  <a:lnTo>
                    <a:pt x="136" y="282"/>
                  </a:lnTo>
                  <a:lnTo>
                    <a:pt x="131" y="278"/>
                  </a:lnTo>
                  <a:lnTo>
                    <a:pt x="131" y="278"/>
                  </a:lnTo>
                  <a:lnTo>
                    <a:pt x="124" y="278"/>
                  </a:lnTo>
                  <a:lnTo>
                    <a:pt x="117" y="278"/>
                  </a:lnTo>
                  <a:lnTo>
                    <a:pt x="117" y="278"/>
                  </a:lnTo>
                  <a:lnTo>
                    <a:pt x="105" y="278"/>
                  </a:lnTo>
                  <a:lnTo>
                    <a:pt x="95" y="278"/>
                  </a:lnTo>
                  <a:lnTo>
                    <a:pt x="95" y="278"/>
                  </a:lnTo>
                  <a:lnTo>
                    <a:pt x="83" y="275"/>
                  </a:lnTo>
                  <a:lnTo>
                    <a:pt x="83" y="275"/>
                  </a:lnTo>
                  <a:lnTo>
                    <a:pt x="78" y="272"/>
                  </a:lnTo>
                  <a:lnTo>
                    <a:pt x="75" y="268"/>
                  </a:lnTo>
                  <a:lnTo>
                    <a:pt x="75" y="268"/>
                  </a:lnTo>
                  <a:lnTo>
                    <a:pt x="69" y="268"/>
                  </a:lnTo>
                  <a:lnTo>
                    <a:pt x="63" y="270"/>
                  </a:lnTo>
                  <a:lnTo>
                    <a:pt x="51" y="272"/>
                  </a:lnTo>
                  <a:lnTo>
                    <a:pt x="51" y="272"/>
                  </a:lnTo>
                  <a:lnTo>
                    <a:pt x="22" y="277"/>
                  </a:lnTo>
                  <a:lnTo>
                    <a:pt x="22" y="277"/>
                  </a:lnTo>
                  <a:lnTo>
                    <a:pt x="22" y="275"/>
                  </a:lnTo>
                  <a:lnTo>
                    <a:pt x="22" y="275"/>
                  </a:lnTo>
                  <a:lnTo>
                    <a:pt x="25" y="273"/>
                  </a:lnTo>
                  <a:lnTo>
                    <a:pt x="25" y="273"/>
                  </a:lnTo>
                  <a:lnTo>
                    <a:pt x="27" y="270"/>
                  </a:lnTo>
                  <a:lnTo>
                    <a:pt x="27" y="268"/>
                  </a:lnTo>
                  <a:lnTo>
                    <a:pt x="27" y="268"/>
                  </a:lnTo>
                  <a:lnTo>
                    <a:pt x="29" y="265"/>
                  </a:lnTo>
                  <a:lnTo>
                    <a:pt x="29" y="261"/>
                  </a:lnTo>
                  <a:lnTo>
                    <a:pt x="29" y="261"/>
                  </a:lnTo>
                  <a:lnTo>
                    <a:pt x="29" y="258"/>
                  </a:lnTo>
                  <a:lnTo>
                    <a:pt x="29" y="258"/>
                  </a:lnTo>
                  <a:lnTo>
                    <a:pt x="32" y="253"/>
                  </a:lnTo>
                  <a:lnTo>
                    <a:pt x="32" y="253"/>
                  </a:lnTo>
                  <a:lnTo>
                    <a:pt x="34" y="250"/>
                  </a:lnTo>
                  <a:lnTo>
                    <a:pt x="34" y="244"/>
                  </a:lnTo>
                  <a:lnTo>
                    <a:pt x="34" y="244"/>
                  </a:lnTo>
                  <a:lnTo>
                    <a:pt x="32" y="241"/>
                  </a:lnTo>
                  <a:lnTo>
                    <a:pt x="29" y="236"/>
                  </a:lnTo>
                  <a:lnTo>
                    <a:pt x="29" y="236"/>
                  </a:lnTo>
                  <a:lnTo>
                    <a:pt x="27" y="233"/>
                  </a:lnTo>
                  <a:lnTo>
                    <a:pt x="25" y="229"/>
                  </a:lnTo>
                  <a:lnTo>
                    <a:pt x="25" y="229"/>
                  </a:lnTo>
                  <a:lnTo>
                    <a:pt x="27" y="224"/>
                  </a:lnTo>
                  <a:lnTo>
                    <a:pt x="30" y="221"/>
                  </a:lnTo>
                  <a:lnTo>
                    <a:pt x="30" y="221"/>
                  </a:lnTo>
                  <a:lnTo>
                    <a:pt x="30" y="217"/>
                  </a:lnTo>
                  <a:lnTo>
                    <a:pt x="29" y="212"/>
                  </a:lnTo>
                  <a:lnTo>
                    <a:pt x="29" y="212"/>
                  </a:lnTo>
                  <a:lnTo>
                    <a:pt x="29" y="207"/>
                  </a:lnTo>
                  <a:lnTo>
                    <a:pt x="30" y="204"/>
                  </a:lnTo>
                  <a:lnTo>
                    <a:pt x="30" y="204"/>
                  </a:lnTo>
                  <a:lnTo>
                    <a:pt x="32" y="199"/>
                  </a:lnTo>
                  <a:lnTo>
                    <a:pt x="32" y="199"/>
                  </a:lnTo>
                  <a:lnTo>
                    <a:pt x="34" y="194"/>
                  </a:lnTo>
                  <a:lnTo>
                    <a:pt x="34" y="194"/>
                  </a:lnTo>
                  <a:lnTo>
                    <a:pt x="35" y="190"/>
                  </a:lnTo>
                  <a:lnTo>
                    <a:pt x="35" y="185"/>
                  </a:lnTo>
                  <a:lnTo>
                    <a:pt x="35" y="185"/>
                  </a:lnTo>
                  <a:lnTo>
                    <a:pt x="35" y="183"/>
                  </a:lnTo>
                  <a:lnTo>
                    <a:pt x="37" y="182"/>
                  </a:lnTo>
                  <a:lnTo>
                    <a:pt x="37" y="182"/>
                  </a:lnTo>
                  <a:lnTo>
                    <a:pt x="39" y="180"/>
                  </a:lnTo>
                  <a:lnTo>
                    <a:pt x="37" y="178"/>
                  </a:lnTo>
                  <a:lnTo>
                    <a:pt x="37" y="178"/>
                  </a:lnTo>
                  <a:lnTo>
                    <a:pt x="34" y="170"/>
                  </a:lnTo>
                  <a:lnTo>
                    <a:pt x="34" y="170"/>
                  </a:lnTo>
                  <a:lnTo>
                    <a:pt x="34" y="165"/>
                  </a:lnTo>
                  <a:lnTo>
                    <a:pt x="34" y="165"/>
                  </a:lnTo>
                  <a:lnTo>
                    <a:pt x="34" y="161"/>
                  </a:lnTo>
                  <a:lnTo>
                    <a:pt x="34" y="161"/>
                  </a:lnTo>
                  <a:lnTo>
                    <a:pt x="34" y="154"/>
                  </a:lnTo>
                  <a:lnTo>
                    <a:pt x="34" y="148"/>
                  </a:lnTo>
                  <a:lnTo>
                    <a:pt x="34" y="148"/>
                  </a:lnTo>
                  <a:lnTo>
                    <a:pt x="34" y="143"/>
                  </a:lnTo>
                  <a:lnTo>
                    <a:pt x="30" y="139"/>
                  </a:lnTo>
                  <a:lnTo>
                    <a:pt x="30" y="139"/>
                  </a:lnTo>
                  <a:lnTo>
                    <a:pt x="25" y="132"/>
                  </a:lnTo>
                  <a:lnTo>
                    <a:pt x="25" y="132"/>
                  </a:lnTo>
                  <a:lnTo>
                    <a:pt x="24" y="127"/>
                  </a:lnTo>
                  <a:lnTo>
                    <a:pt x="24" y="127"/>
                  </a:lnTo>
                  <a:lnTo>
                    <a:pt x="20" y="124"/>
                  </a:lnTo>
                  <a:lnTo>
                    <a:pt x="20" y="124"/>
                  </a:lnTo>
                  <a:lnTo>
                    <a:pt x="19" y="117"/>
                  </a:lnTo>
                  <a:lnTo>
                    <a:pt x="19" y="117"/>
                  </a:lnTo>
                  <a:lnTo>
                    <a:pt x="17" y="114"/>
                  </a:lnTo>
                  <a:lnTo>
                    <a:pt x="17" y="110"/>
                  </a:lnTo>
                  <a:lnTo>
                    <a:pt x="17" y="110"/>
                  </a:lnTo>
                  <a:lnTo>
                    <a:pt x="13" y="107"/>
                  </a:lnTo>
                  <a:lnTo>
                    <a:pt x="12" y="104"/>
                  </a:lnTo>
                  <a:lnTo>
                    <a:pt x="12" y="104"/>
                  </a:lnTo>
                  <a:lnTo>
                    <a:pt x="10" y="100"/>
                  </a:lnTo>
                  <a:lnTo>
                    <a:pt x="8" y="97"/>
                  </a:lnTo>
                  <a:lnTo>
                    <a:pt x="8" y="97"/>
                  </a:lnTo>
                  <a:lnTo>
                    <a:pt x="3" y="92"/>
                  </a:lnTo>
                  <a:lnTo>
                    <a:pt x="2" y="88"/>
                  </a:lnTo>
                  <a:lnTo>
                    <a:pt x="2" y="85"/>
                  </a:lnTo>
                  <a:lnTo>
                    <a:pt x="0" y="9"/>
                  </a:lnTo>
                  <a:lnTo>
                    <a:pt x="197" y="0"/>
                  </a:lnTo>
                  <a:lnTo>
                    <a:pt x="197" y="0"/>
                  </a:lnTo>
                  <a:lnTo>
                    <a:pt x="200" y="5"/>
                  </a:lnTo>
                  <a:lnTo>
                    <a:pt x="200" y="5"/>
                  </a:lnTo>
                  <a:lnTo>
                    <a:pt x="202" y="7"/>
                  </a:lnTo>
                  <a:lnTo>
                    <a:pt x="203" y="5"/>
                  </a:lnTo>
                  <a:lnTo>
                    <a:pt x="205" y="5"/>
                  </a:lnTo>
                  <a:lnTo>
                    <a:pt x="207" y="9"/>
                  </a:lnTo>
                  <a:lnTo>
                    <a:pt x="207" y="9"/>
                  </a:lnTo>
                  <a:lnTo>
                    <a:pt x="205" y="10"/>
                  </a:lnTo>
                  <a:lnTo>
                    <a:pt x="203" y="12"/>
                  </a:lnTo>
                  <a:lnTo>
                    <a:pt x="200" y="15"/>
                  </a:lnTo>
                  <a:lnTo>
                    <a:pt x="200" y="15"/>
                  </a:lnTo>
                  <a:lnTo>
                    <a:pt x="200" y="24"/>
                  </a:lnTo>
                  <a:lnTo>
                    <a:pt x="202" y="32"/>
                  </a:lnTo>
                  <a:lnTo>
                    <a:pt x="202" y="32"/>
                  </a:lnTo>
                  <a:lnTo>
                    <a:pt x="203" y="34"/>
                  </a:lnTo>
                  <a:lnTo>
                    <a:pt x="207" y="34"/>
                  </a:lnTo>
                  <a:lnTo>
                    <a:pt x="210" y="32"/>
                  </a:lnTo>
                  <a:lnTo>
                    <a:pt x="214" y="34"/>
                  </a:lnTo>
                  <a:lnTo>
                    <a:pt x="214" y="34"/>
                  </a:lnTo>
                  <a:lnTo>
                    <a:pt x="215" y="36"/>
                  </a:lnTo>
                  <a:lnTo>
                    <a:pt x="214" y="39"/>
                  </a:lnTo>
                  <a:lnTo>
                    <a:pt x="210" y="46"/>
                  </a:lnTo>
                  <a:lnTo>
                    <a:pt x="210" y="46"/>
                  </a:lnTo>
                  <a:lnTo>
                    <a:pt x="210" y="49"/>
                  </a:lnTo>
                  <a:lnTo>
                    <a:pt x="209" y="53"/>
                  </a:lnTo>
                  <a:lnTo>
                    <a:pt x="209" y="53"/>
                  </a:lnTo>
                  <a:lnTo>
                    <a:pt x="210" y="54"/>
                  </a:lnTo>
                  <a:lnTo>
                    <a:pt x="212" y="56"/>
                  </a:lnTo>
                  <a:lnTo>
                    <a:pt x="212" y="56"/>
                  </a:lnTo>
                  <a:lnTo>
                    <a:pt x="212" y="63"/>
                  </a:lnTo>
                  <a:lnTo>
                    <a:pt x="210" y="68"/>
                  </a:lnTo>
                  <a:lnTo>
                    <a:pt x="210" y="68"/>
                  </a:lnTo>
                  <a:lnTo>
                    <a:pt x="205" y="71"/>
                  </a:lnTo>
                  <a:lnTo>
                    <a:pt x="205" y="71"/>
                  </a:lnTo>
                  <a:lnTo>
                    <a:pt x="205" y="75"/>
                  </a:lnTo>
                  <a:lnTo>
                    <a:pt x="205" y="78"/>
                  </a:lnTo>
                  <a:lnTo>
                    <a:pt x="205" y="78"/>
                  </a:lnTo>
                  <a:lnTo>
                    <a:pt x="205" y="81"/>
                  </a:lnTo>
                  <a:lnTo>
                    <a:pt x="203" y="81"/>
                  </a:lnTo>
                  <a:lnTo>
                    <a:pt x="200" y="85"/>
                  </a:lnTo>
                  <a:lnTo>
                    <a:pt x="200" y="85"/>
                  </a:lnTo>
                  <a:lnTo>
                    <a:pt x="197" y="87"/>
                  </a:lnTo>
                  <a:lnTo>
                    <a:pt x="197" y="90"/>
                  </a:lnTo>
                  <a:lnTo>
                    <a:pt x="195" y="92"/>
                  </a:lnTo>
                  <a:lnTo>
                    <a:pt x="193" y="95"/>
                  </a:lnTo>
                  <a:lnTo>
                    <a:pt x="193" y="95"/>
                  </a:lnTo>
                  <a:lnTo>
                    <a:pt x="190" y="97"/>
                  </a:lnTo>
                  <a:lnTo>
                    <a:pt x="187" y="98"/>
                  </a:lnTo>
                  <a:lnTo>
                    <a:pt x="187" y="100"/>
                  </a:lnTo>
                  <a:lnTo>
                    <a:pt x="187" y="100"/>
                  </a:lnTo>
                  <a:lnTo>
                    <a:pt x="187" y="105"/>
                  </a:lnTo>
                  <a:lnTo>
                    <a:pt x="187" y="105"/>
                  </a:lnTo>
                  <a:lnTo>
                    <a:pt x="190" y="105"/>
                  </a:lnTo>
                  <a:lnTo>
                    <a:pt x="190" y="105"/>
                  </a:lnTo>
                  <a:lnTo>
                    <a:pt x="188" y="109"/>
                  </a:lnTo>
                  <a:lnTo>
                    <a:pt x="188" y="109"/>
                  </a:lnTo>
                  <a:lnTo>
                    <a:pt x="183" y="112"/>
                  </a:lnTo>
                  <a:lnTo>
                    <a:pt x="181" y="114"/>
                  </a:lnTo>
                  <a:lnTo>
                    <a:pt x="180" y="117"/>
                  </a:lnTo>
                  <a:lnTo>
                    <a:pt x="180" y="117"/>
                  </a:lnTo>
                  <a:lnTo>
                    <a:pt x="181" y="119"/>
                  </a:lnTo>
                  <a:lnTo>
                    <a:pt x="183" y="121"/>
                  </a:lnTo>
                  <a:lnTo>
                    <a:pt x="185" y="122"/>
                  </a:lnTo>
                  <a:lnTo>
                    <a:pt x="183" y="124"/>
                  </a:lnTo>
                  <a:lnTo>
                    <a:pt x="183" y="124"/>
                  </a:lnTo>
                  <a:lnTo>
                    <a:pt x="181" y="126"/>
                  </a:lnTo>
                  <a:lnTo>
                    <a:pt x="178" y="127"/>
                  </a:lnTo>
                  <a:lnTo>
                    <a:pt x="178" y="129"/>
                  </a:lnTo>
                  <a:lnTo>
                    <a:pt x="178" y="132"/>
                  </a:lnTo>
                  <a:lnTo>
                    <a:pt x="178" y="132"/>
                  </a:lnTo>
                  <a:lnTo>
                    <a:pt x="181" y="136"/>
                  </a:lnTo>
                  <a:lnTo>
                    <a:pt x="181" y="138"/>
                  </a:lnTo>
                  <a:lnTo>
                    <a:pt x="180" y="141"/>
                  </a:lnTo>
                  <a:lnTo>
                    <a:pt x="180" y="141"/>
                  </a:lnTo>
                  <a:lnTo>
                    <a:pt x="173" y="146"/>
                  </a:lnTo>
                  <a:lnTo>
                    <a:pt x="173" y="148"/>
                  </a:lnTo>
                  <a:lnTo>
                    <a:pt x="173" y="153"/>
                  </a:lnTo>
                  <a:lnTo>
                    <a:pt x="173" y="153"/>
                  </a:lnTo>
                  <a:lnTo>
                    <a:pt x="175" y="170"/>
                  </a:lnTo>
                  <a:lnTo>
                    <a:pt x="175" y="170"/>
                  </a:lnTo>
                  <a:lnTo>
                    <a:pt x="181" y="170"/>
                  </a:lnTo>
                  <a:lnTo>
                    <a:pt x="188" y="168"/>
                  </a:lnTo>
                  <a:lnTo>
                    <a:pt x="188" y="168"/>
                  </a:lnTo>
                  <a:lnTo>
                    <a:pt x="236" y="166"/>
                  </a:lnTo>
                  <a:lnTo>
                    <a:pt x="236" y="166"/>
                  </a:lnTo>
                  <a:lnTo>
                    <a:pt x="271" y="163"/>
                  </a:lnTo>
                  <a:lnTo>
                    <a:pt x="271" y="163"/>
                  </a:lnTo>
                  <a:lnTo>
                    <a:pt x="285" y="161"/>
                  </a:lnTo>
                  <a:lnTo>
                    <a:pt x="292" y="161"/>
                  </a:lnTo>
                  <a:lnTo>
                    <a:pt x="297" y="161"/>
                  </a:lnTo>
                  <a:lnTo>
                    <a:pt x="297" y="161"/>
                  </a:lnTo>
                  <a:lnTo>
                    <a:pt x="298" y="163"/>
                  </a:lnTo>
                  <a:lnTo>
                    <a:pt x="300" y="165"/>
                  </a:lnTo>
                  <a:lnTo>
                    <a:pt x="300" y="168"/>
                  </a:lnTo>
                  <a:lnTo>
                    <a:pt x="297" y="178"/>
                  </a:lnTo>
                  <a:lnTo>
                    <a:pt x="297" y="178"/>
                  </a:lnTo>
                  <a:lnTo>
                    <a:pt x="295" y="183"/>
                  </a:lnTo>
                  <a:lnTo>
                    <a:pt x="295" y="190"/>
                  </a:lnTo>
                  <a:lnTo>
                    <a:pt x="295" y="190"/>
                  </a:lnTo>
                  <a:lnTo>
                    <a:pt x="298" y="197"/>
                  </a:lnTo>
                  <a:lnTo>
                    <a:pt x="298" y="197"/>
                  </a:lnTo>
                  <a:lnTo>
                    <a:pt x="300" y="200"/>
                  </a:lnTo>
                  <a:lnTo>
                    <a:pt x="304" y="204"/>
                  </a:lnTo>
                  <a:lnTo>
                    <a:pt x="304" y="204"/>
                  </a:lnTo>
                  <a:lnTo>
                    <a:pt x="312" y="210"/>
                  </a:lnTo>
                  <a:lnTo>
                    <a:pt x="312" y="210"/>
                  </a:lnTo>
                  <a:lnTo>
                    <a:pt x="315" y="216"/>
                  </a:lnTo>
                  <a:lnTo>
                    <a:pt x="317" y="221"/>
                  </a:lnTo>
                  <a:lnTo>
                    <a:pt x="317" y="221"/>
                  </a:lnTo>
                  <a:lnTo>
                    <a:pt x="317" y="224"/>
                  </a:lnTo>
                  <a:lnTo>
                    <a:pt x="317" y="227"/>
                  </a:lnTo>
                  <a:lnTo>
                    <a:pt x="317" y="227"/>
                  </a:lnTo>
                  <a:lnTo>
                    <a:pt x="321" y="229"/>
                  </a:lnTo>
                  <a:lnTo>
                    <a:pt x="324" y="229"/>
                  </a:lnTo>
                  <a:lnTo>
                    <a:pt x="324" y="229"/>
                  </a:lnTo>
                  <a:lnTo>
                    <a:pt x="329" y="233"/>
                  </a:lnTo>
                  <a:lnTo>
                    <a:pt x="332" y="236"/>
                  </a:lnTo>
                  <a:lnTo>
                    <a:pt x="332" y="236"/>
                  </a:lnTo>
                  <a:lnTo>
                    <a:pt x="331" y="241"/>
                  </a:lnTo>
                  <a:lnTo>
                    <a:pt x="327" y="244"/>
                  </a:lnTo>
                  <a:lnTo>
                    <a:pt x="327" y="244"/>
                  </a:lnTo>
                  <a:lnTo>
                    <a:pt x="331" y="246"/>
                  </a:lnTo>
                  <a:lnTo>
                    <a:pt x="336" y="248"/>
                  </a:lnTo>
                  <a:lnTo>
                    <a:pt x="339" y="248"/>
                  </a:lnTo>
                  <a:lnTo>
                    <a:pt x="343" y="250"/>
                  </a:lnTo>
                  <a:lnTo>
                    <a:pt x="343" y="250"/>
                  </a:lnTo>
                  <a:lnTo>
                    <a:pt x="343" y="251"/>
                  </a:lnTo>
                  <a:lnTo>
                    <a:pt x="343" y="255"/>
                  </a:lnTo>
                  <a:lnTo>
                    <a:pt x="341" y="258"/>
                  </a:lnTo>
                  <a:lnTo>
                    <a:pt x="334" y="263"/>
                  </a:lnTo>
                  <a:lnTo>
                    <a:pt x="334" y="263"/>
                  </a:lnTo>
                  <a:lnTo>
                    <a:pt x="329" y="268"/>
                  </a:lnTo>
                  <a:lnTo>
                    <a:pt x="326" y="275"/>
                  </a:lnTo>
                  <a:lnTo>
                    <a:pt x="326" y="275"/>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Freeform 10">
              <a:extLst>
                <a:ext uri="{FF2B5EF4-FFF2-40B4-BE49-F238E27FC236}">
                  <a16:creationId xmlns:a16="http://schemas.microsoft.com/office/drawing/2014/main" id="{B283A404-04A6-4D12-9425-94A64D12CC24}"/>
                </a:ext>
              </a:extLst>
            </p:cNvPr>
            <p:cNvSpPr>
              <a:spLocks/>
            </p:cNvSpPr>
            <p:nvPr/>
          </p:nvSpPr>
          <p:spPr bwMode="auto">
            <a:xfrm>
              <a:off x="6555534" y="2082768"/>
              <a:ext cx="1195312" cy="681516"/>
            </a:xfrm>
            <a:custGeom>
              <a:avLst/>
              <a:gdLst>
                <a:gd name="T0" fmla="*/ 645 w 662"/>
                <a:gd name="T1" fmla="*/ 337 h 415"/>
                <a:gd name="T2" fmla="*/ 231 w 662"/>
                <a:gd name="T3" fmla="*/ 373 h 415"/>
                <a:gd name="T4" fmla="*/ 227 w 662"/>
                <a:gd name="T5" fmla="*/ 404 h 415"/>
                <a:gd name="T6" fmla="*/ 207 w 662"/>
                <a:gd name="T7" fmla="*/ 400 h 415"/>
                <a:gd name="T8" fmla="*/ 187 w 662"/>
                <a:gd name="T9" fmla="*/ 402 h 415"/>
                <a:gd name="T10" fmla="*/ 178 w 662"/>
                <a:gd name="T11" fmla="*/ 404 h 415"/>
                <a:gd name="T12" fmla="*/ 159 w 662"/>
                <a:gd name="T13" fmla="*/ 404 h 415"/>
                <a:gd name="T14" fmla="*/ 149 w 662"/>
                <a:gd name="T15" fmla="*/ 404 h 415"/>
                <a:gd name="T16" fmla="*/ 134 w 662"/>
                <a:gd name="T17" fmla="*/ 402 h 415"/>
                <a:gd name="T18" fmla="*/ 119 w 662"/>
                <a:gd name="T19" fmla="*/ 395 h 415"/>
                <a:gd name="T20" fmla="*/ 112 w 662"/>
                <a:gd name="T21" fmla="*/ 387 h 415"/>
                <a:gd name="T22" fmla="*/ 107 w 662"/>
                <a:gd name="T23" fmla="*/ 380 h 415"/>
                <a:gd name="T24" fmla="*/ 95 w 662"/>
                <a:gd name="T25" fmla="*/ 370 h 415"/>
                <a:gd name="T26" fmla="*/ 90 w 662"/>
                <a:gd name="T27" fmla="*/ 364 h 415"/>
                <a:gd name="T28" fmla="*/ 90 w 662"/>
                <a:gd name="T29" fmla="*/ 348 h 415"/>
                <a:gd name="T30" fmla="*/ 92 w 662"/>
                <a:gd name="T31" fmla="*/ 337 h 415"/>
                <a:gd name="T32" fmla="*/ 88 w 662"/>
                <a:gd name="T33" fmla="*/ 325 h 415"/>
                <a:gd name="T34" fmla="*/ 85 w 662"/>
                <a:gd name="T35" fmla="*/ 308 h 415"/>
                <a:gd name="T36" fmla="*/ 83 w 662"/>
                <a:gd name="T37" fmla="*/ 300 h 415"/>
                <a:gd name="T38" fmla="*/ 78 w 662"/>
                <a:gd name="T39" fmla="*/ 292 h 415"/>
                <a:gd name="T40" fmla="*/ 71 w 662"/>
                <a:gd name="T41" fmla="*/ 293 h 415"/>
                <a:gd name="T42" fmla="*/ 66 w 662"/>
                <a:gd name="T43" fmla="*/ 295 h 415"/>
                <a:gd name="T44" fmla="*/ 58 w 662"/>
                <a:gd name="T45" fmla="*/ 300 h 415"/>
                <a:gd name="T46" fmla="*/ 53 w 662"/>
                <a:gd name="T47" fmla="*/ 298 h 415"/>
                <a:gd name="T48" fmla="*/ 41 w 662"/>
                <a:gd name="T49" fmla="*/ 286 h 415"/>
                <a:gd name="T50" fmla="*/ 36 w 662"/>
                <a:gd name="T51" fmla="*/ 280 h 415"/>
                <a:gd name="T52" fmla="*/ 36 w 662"/>
                <a:gd name="T53" fmla="*/ 263 h 415"/>
                <a:gd name="T54" fmla="*/ 42 w 662"/>
                <a:gd name="T55" fmla="*/ 256 h 415"/>
                <a:gd name="T56" fmla="*/ 51 w 662"/>
                <a:gd name="T57" fmla="*/ 249 h 415"/>
                <a:gd name="T58" fmla="*/ 53 w 662"/>
                <a:gd name="T59" fmla="*/ 246 h 415"/>
                <a:gd name="T60" fmla="*/ 54 w 662"/>
                <a:gd name="T61" fmla="*/ 237 h 415"/>
                <a:gd name="T62" fmla="*/ 54 w 662"/>
                <a:gd name="T63" fmla="*/ 229 h 415"/>
                <a:gd name="T64" fmla="*/ 58 w 662"/>
                <a:gd name="T65" fmla="*/ 217 h 415"/>
                <a:gd name="T66" fmla="*/ 58 w 662"/>
                <a:gd name="T67" fmla="*/ 212 h 415"/>
                <a:gd name="T68" fmla="*/ 54 w 662"/>
                <a:gd name="T69" fmla="*/ 207 h 415"/>
                <a:gd name="T70" fmla="*/ 37 w 662"/>
                <a:gd name="T71" fmla="*/ 200 h 415"/>
                <a:gd name="T72" fmla="*/ 29 w 662"/>
                <a:gd name="T73" fmla="*/ 196 h 415"/>
                <a:gd name="T74" fmla="*/ 19 w 662"/>
                <a:gd name="T75" fmla="*/ 185 h 415"/>
                <a:gd name="T76" fmla="*/ 10 w 662"/>
                <a:gd name="T77" fmla="*/ 169 h 415"/>
                <a:gd name="T78" fmla="*/ 2 w 662"/>
                <a:gd name="T79" fmla="*/ 146 h 415"/>
                <a:gd name="T80" fmla="*/ 2 w 662"/>
                <a:gd name="T81" fmla="*/ 137 h 415"/>
                <a:gd name="T82" fmla="*/ 3 w 662"/>
                <a:gd name="T83" fmla="*/ 129 h 415"/>
                <a:gd name="T84" fmla="*/ 8 w 662"/>
                <a:gd name="T85" fmla="*/ 123 h 415"/>
                <a:gd name="T86" fmla="*/ 10 w 662"/>
                <a:gd name="T87" fmla="*/ 117 h 415"/>
                <a:gd name="T88" fmla="*/ 7 w 662"/>
                <a:gd name="T89" fmla="*/ 110 h 415"/>
                <a:gd name="T90" fmla="*/ 7 w 662"/>
                <a:gd name="T91" fmla="*/ 100 h 415"/>
                <a:gd name="T92" fmla="*/ 3 w 662"/>
                <a:gd name="T93" fmla="*/ 98 h 415"/>
                <a:gd name="T94" fmla="*/ 2 w 662"/>
                <a:gd name="T95" fmla="*/ 95 h 415"/>
                <a:gd name="T96" fmla="*/ 2 w 662"/>
                <a:gd name="T97" fmla="*/ 81 h 415"/>
                <a:gd name="T98" fmla="*/ 5 w 662"/>
                <a:gd name="T99" fmla="*/ 66 h 415"/>
                <a:gd name="T100" fmla="*/ 10 w 662"/>
                <a:gd name="T101" fmla="*/ 37 h 415"/>
                <a:gd name="T102" fmla="*/ 17 w 662"/>
                <a:gd name="T103" fmla="*/ 0 h 415"/>
                <a:gd name="T104" fmla="*/ 229 w 662"/>
                <a:gd name="T105" fmla="*/ 35 h 415"/>
                <a:gd name="T106" fmla="*/ 392 w 662"/>
                <a:gd name="T107" fmla="*/ 57 h 415"/>
                <a:gd name="T108" fmla="*/ 568 w 662"/>
                <a:gd name="T109" fmla="*/ 76 h 415"/>
                <a:gd name="T110" fmla="*/ 662 w 662"/>
                <a:gd name="T111" fmla="*/ 8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2" h="415">
                  <a:moveTo>
                    <a:pt x="662" y="83"/>
                  </a:moveTo>
                  <a:lnTo>
                    <a:pt x="645" y="337"/>
                  </a:lnTo>
                  <a:lnTo>
                    <a:pt x="638" y="415"/>
                  </a:lnTo>
                  <a:lnTo>
                    <a:pt x="231" y="373"/>
                  </a:lnTo>
                  <a:lnTo>
                    <a:pt x="227" y="404"/>
                  </a:lnTo>
                  <a:lnTo>
                    <a:pt x="227" y="404"/>
                  </a:lnTo>
                  <a:lnTo>
                    <a:pt x="207" y="400"/>
                  </a:lnTo>
                  <a:lnTo>
                    <a:pt x="207" y="400"/>
                  </a:lnTo>
                  <a:lnTo>
                    <a:pt x="197" y="400"/>
                  </a:lnTo>
                  <a:lnTo>
                    <a:pt x="187" y="402"/>
                  </a:lnTo>
                  <a:lnTo>
                    <a:pt x="187" y="402"/>
                  </a:lnTo>
                  <a:lnTo>
                    <a:pt x="178" y="404"/>
                  </a:lnTo>
                  <a:lnTo>
                    <a:pt x="168" y="404"/>
                  </a:lnTo>
                  <a:lnTo>
                    <a:pt x="159" y="404"/>
                  </a:lnTo>
                  <a:lnTo>
                    <a:pt x="149" y="404"/>
                  </a:lnTo>
                  <a:lnTo>
                    <a:pt x="149" y="404"/>
                  </a:lnTo>
                  <a:lnTo>
                    <a:pt x="141" y="404"/>
                  </a:lnTo>
                  <a:lnTo>
                    <a:pt x="134" y="402"/>
                  </a:lnTo>
                  <a:lnTo>
                    <a:pt x="127" y="400"/>
                  </a:lnTo>
                  <a:lnTo>
                    <a:pt x="119" y="395"/>
                  </a:lnTo>
                  <a:lnTo>
                    <a:pt x="119" y="395"/>
                  </a:lnTo>
                  <a:lnTo>
                    <a:pt x="112" y="387"/>
                  </a:lnTo>
                  <a:lnTo>
                    <a:pt x="107" y="380"/>
                  </a:lnTo>
                  <a:lnTo>
                    <a:pt x="107" y="380"/>
                  </a:lnTo>
                  <a:lnTo>
                    <a:pt x="102" y="373"/>
                  </a:lnTo>
                  <a:lnTo>
                    <a:pt x="95" y="370"/>
                  </a:lnTo>
                  <a:lnTo>
                    <a:pt x="95" y="370"/>
                  </a:lnTo>
                  <a:lnTo>
                    <a:pt x="90" y="364"/>
                  </a:lnTo>
                  <a:lnTo>
                    <a:pt x="88" y="359"/>
                  </a:lnTo>
                  <a:lnTo>
                    <a:pt x="90" y="348"/>
                  </a:lnTo>
                  <a:lnTo>
                    <a:pt x="90" y="348"/>
                  </a:lnTo>
                  <a:lnTo>
                    <a:pt x="92" y="337"/>
                  </a:lnTo>
                  <a:lnTo>
                    <a:pt x="88" y="325"/>
                  </a:lnTo>
                  <a:lnTo>
                    <a:pt x="88" y="325"/>
                  </a:lnTo>
                  <a:lnTo>
                    <a:pt x="87" y="317"/>
                  </a:lnTo>
                  <a:lnTo>
                    <a:pt x="85" y="308"/>
                  </a:lnTo>
                  <a:lnTo>
                    <a:pt x="85" y="308"/>
                  </a:lnTo>
                  <a:lnTo>
                    <a:pt x="83" y="300"/>
                  </a:lnTo>
                  <a:lnTo>
                    <a:pt x="80" y="293"/>
                  </a:lnTo>
                  <a:lnTo>
                    <a:pt x="78" y="292"/>
                  </a:lnTo>
                  <a:lnTo>
                    <a:pt x="75" y="292"/>
                  </a:lnTo>
                  <a:lnTo>
                    <a:pt x="71" y="293"/>
                  </a:lnTo>
                  <a:lnTo>
                    <a:pt x="66" y="295"/>
                  </a:lnTo>
                  <a:lnTo>
                    <a:pt x="66" y="295"/>
                  </a:lnTo>
                  <a:lnTo>
                    <a:pt x="59" y="300"/>
                  </a:lnTo>
                  <a:lnTo>
                    <a:pt x="58" y="300"/>
                  </a:lnTo>
                  <a:lnTo>
                    <a:pt x="53" y="298"/>
                  </a:lnTo>
                  <a:lnTo>
                    <a:pt x="53" y="298"/>
                  </a:lnTo>
                  <a:lnTo>
                    <a:pt x="46" y="293"/>
                  </a:lnTo>
                  <a:lnTo>
                    <a:pt x="41" y="286"/>
                  </a:lnTo>
                  <a:lnTo>
                    <a:pt x="41" y="286"/>
                  </a:lnTo>
                  <a:lnTo>
                    <a:pt x="36" y="280"/>
                  </a:lnTo>
                  <a:lnTo>
                    <a:pt x="34" y="271"/>
                  </a:lnTo>
                  <a:lnTo>
                    <a:pt x="36" y="263"/>
                  </a:lnTo>
                  <a:lnTo>
                    <a:pt x="42" y="256"/>
                  </a:lnTo>
                  <a:lnTo>
                    <a:pt x="42" y="256"/>
                  </a:lnTo>
                  <a:lnTo>
                    <a:pt x="48" y="252"/>
                  </a:lnTo>
                  <a:lnTo>
                    <a:pt x="51" y="249"/>
                  </a:lnTo>
                  <a:lnTo>
                    <a:pt x="53" y="246"/>
                  </a:lnTo>
                  <a:lnTo>
                    <a:pt x="53" y="246"/>
                  </a:lnTo>
                  <a:lnTo>
                    <a:pt x="54" y="242"/>
                  </a:lnTo>
                  <a:lnTo>
                    <a:pt x="54" y="237"/>
                  </a:lnTo>
                  <a:lnTo>
                    <a:pt x="54" y="229"/>
                  </a:lnTo>
                  <a:lnTo>
                    <a:pt x="54" y="229"/>
                  </a:lnTo>
                  <a:lnTo>
                    <a:pt x="56" y="220"/>
                  </a:lnTo>
                  <a:lnTo>
                    <a:pt x="58" y="217"/>
                  </a:lnTo>
                  <a:lnTo>
                    <a:pt x="58" y="212"/>
                  </a:lnTo>
                  <a:lnTo>
                    <a:pt x="58" y="212"/>
                  </a:lnTo>
                  <a:lnTo>
                    <a:pt x="58" y="208"/>
                  </a:lnTo>
                  <a:lnTo>
                    <a:pt x="54" y="207"/>
                  </a:lnTo>
                  <a:lnTo>
                    <a:pt x="46" y="203"/>
                  </a:lnTo>
                  <a:lnTo>
                    <a:pt x="37" y="200"/>
                  </a:lnTo>
                  <a:lnTo>
                    <a:pt x="29" y="196"/>
                  </a:lnTo>
                  <a:lnTo>
                    <a:pt x="29" y="196"/>
                  </a:lnTo>
                  <a:lnTo>
                    <a:pt x="24" y="191"/>
                  </a:lnTo>
                  <a:lnTo>
                    <a:pt x="19" y="185"/>
                  </a:lnTo>
                  <a:lnTo>
                    <a:pt x="10" y="169"/>
                  </a:lnTo>
                  <a:lnTo>
                    <a:pt x="10" y="169"/>
                  </a:lnTo>
                  <a:lnTo>
                    <a:pt x="3" y="154"/>
                  </a:lnTo>
                  <a:lnTo>
                    <a:pt x="2" y="146"/>
                  </a:lnTo>
                  <a:lnTo>
                    <a:pt x="2" y="137"/>
                  </a:lnTo>
                  <a:lnTo>
                    <a:pt x="2" y="137"/>
                  </a:lnTo>
                  <a:lnTo>
                    <a:pt x="2" y="132"/>
                  </a:lnTo>
                  <a:lnTo>
                    <a:pt x="3" y="129"/>
                  </a:lnTo>
                  <a:lnTo>
                    <a:pt x="8" y="123"/>
                  </a:lnTo>
                  <a:lnTo>
                    <a:pt x="8" y="123"/>
                  </a:lnTo>
                  <a:lnTo>
                    <a:pt x="10" y="118"/>
                  </a:lnTo>
                  <a:lnTo>
                    <a:pt x="10" y="117"/>
                  </a:lnTo>
                  <a:lnTo>
                    <a:pt x="7" y="110"/>
                  </a:lnTo>
                  <a:lnTo>
                    <a:pt x="7" y="110"/>
                  </a:lnTo>
                  <a:lnTo>
                    <a:pt x="7" y="105"/>
                  </a:lnTo>
                  <a:lnTo>
                    <a:pt x="7" y="100"/>
                  </a:lnTo>
                  <a:lnTo>
                    <a:pt x="7" y="100"/>
                  </a:lnTo>
                  <a:lnTo>
                    <a:pt x="3" y="98"/>
                  </a:lnTo>
                  <a:lnTo>
                    <a:pt x="2" y="95"/>
                  </a:lnTo>
                  <a:lnTo>
                    <a:pt x="2" y="95"/>
                  </a:lnTo>
                  <a:lnTo>
                    <a:pt x="0" y="90"/>
                  </a:lnTo>
                  <a:lnTo>
                    <a:pt x="2" y="81"/>
                  </a:lnTo>
                  <a:lnTo>
                    <a:pt x="5" y="66"/>
                  </a:lnTo>
                  <a:lnTo>
                    <a:pt x="5" y="66"/>
                  </a:lnTo>
                  <a:lnTo>
                    <a:pt x="10" y="37"/>
                  </a:lnTo>
                  <a:lnTo>
                    <a:pt x="10" y="37"/>
                  </a:lnTo>
                  <a:lnTo>
                    <a:pt x="17" y="0"/>
                  </a:lnTo>
                  <a:lnTo>
                    <a:pt x="17" y="0"/>
                  </a:lnTo>
                  <a:lnTo>
                    <a:pt x="154" y="23"/>
                  </a:lnTo>
                  <a:lnTo>
                    <a:pt x="229" y="35"/>
                  </a:lnTo>
                  <a:lnTo>
                    <a:pt x="309" y="47"/>
                  </a:lnTo>
                  <a:lnTo>
                    <a:pt x="392" y="57"/>
                  </a:lnTo>
                  <a:lnTo>
                    <a:pt x="478" y="67"/>
                  </a:lnTo>
                  <a:lnTo>
                    <a:pt x="568" y="76"/>
                  </a:lnTo>
                  <a:lnTo>
                    <a:pt x="662" y="83"/>
                  </a:lnTo>
                  <a:lnTo>
                    <a:pt x="662" y="83"/>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Freeform 11">
              <a:extLst>
                <a:ext uri="{FF2B5EF4-FFF2-40B4-BE49-F238E27FC236}">
                  <a16:creationId xmlns:a16="http://schemas.microsoft.com/office/drawing/2014/main" id="{AD20177A-61C0-49CE-AC01-6B2B2AA5AECB}"/>
                </a:ext>
              </a:extLst>
            </p:cNvPr>
            <p:cNvSpPr>
              <a:spLocks/>
            </p:cNvSpPr>
            <p:nvPr/>
          </p:nvSpPr>
          <p:spPr bwMode="auto">
            <a:xfrm>
              <a:off x="10081890" y="3255303"/>
              <a:ext cx="465846" cy="502515"/>
            </a:xfrm>
            <a:custGeom>
              <a:avLst/>
              <a:gdLst>
                <a:gd name="T0" fmla="*/ 253 w 258"/>
                <a:gd name="T1" fmla="*/ 85 h 306"/>
                <a:gd name="T2" fmla="*/ 253 w 258"/>
                <a:gd name="T3" fmla="*/ 92 h 306"/>
                <a:gd name="T4" fmla="*/ 251 w 258"/>
                <a:gd name="T5" fmla="*/ 102 h 306"/>
                <a:gd name="T6" fmla="*/ 249 w 258"/>
                <a:gd name="T7" fmla="*/ 107 h 306"/>
                <a:gd name="T8" fmla="*/ 248 w 258"/>
                <a:gd name="T9" fmla="*/ 110 h 306"/>
                <a:gd name="T10" fmla="*/ 239 w 258"/>
                <a:gd name="T11" fmla="*/ 127 h 306"/>
                <a:gd name="T12" fmla="*/ 239 w 258"/>
                <a:gd name="T13" fmla="*/ 131 h 306"/>
                <a:gd name="T14" fmla="*/ 234 w 258"/>
                <a:gd name="T15" fmla="*/ 134 h 306"/>
                <a:gd name="T16" fmla="*/ 231 w 258"/>
                <a:gd name="T17" fmla="*/ 136 h 306"/>
                <a:gd name="T18" fmla="*/ 229 w 258"/>
                <a:gd name="T19" fmla="*/ 139 h 306"/>
                <a:gd name="T20" fmla="*/ 226 w 258"/>
                <a:gd name="T21" fmla="*/ 146 h 306"/>
                <a:gd name="T22" fmla="*/ 219 w 258"/>
                <a:gd name="T23" fmla="*/ 160 h 306"/>
                <a:gd name="T24" fmla="*/ 212 w 258"/>
                <a:gd name="T25" fmla="*/ 170 h 306"/>
                <a:gd name="T26" fmla="*/ 210 w 258"/>
                <a:gd name="T27" fmla="*/ 172 h 306"/>
                <a:gd name="T28" fmla="*/ 209 w 258"/>
                <a:gd name="T29" fmla="*/ 172 h 306"/>
                <a:gd name="T30" fmla="*/ 200 w 258"/>
                <a:gd name="T31" fmla="*/ 170 h 306"/>
                <a:gd name="T32" fmla="*/ 193 w 258"/>
                <a:gd name="T33" fmla="*/ 170 h 306"/>
                <a:gd name="T34" fmla="*/ 192 w 258"/>
                <a:gd name="T35" fmla="*/ 172 h 306"/>
                <a:gd name="T36" fmla="*/ 188 w 258"/>
                <a:gd name="T37" fmla="*/ 173 h 306"/>
                <a:gd name="T38" fmla="*/ 182 w 258"/>
                <a:gd name="T39" fmla="*/ 195 h 306"/>
                <a:gd name="T40" fmla="*/ 178 w 258"/>
                <a:gd name="T41" fmla="*/ 202 h 306"/>
                <a:gd name="T42" fmla="*/ 177 w 258"/>
                <a:gd name="T43" fmla="*/ 204 h 306"/>
                <a:gd name="T44" fmla="*/ 177 w 258"/>
                <a:gd name="T45" fmla="*/ 214 h 306"/>
                <a:gd name="T46" fmla="*/ 173 w 258"/>
                <a:gd name="T47" fmla="*/ 216 h 306"/>
                <a:gd name="T48" fmla="*/ 170 w 258"/>
                <a:gd name="T49" fmla="*/ 217 h 306"/>
                <a:gd name="T50" fmla="*/ 165 w 258"/>
                <a:gd name="T51" fmla="*/ 221 h 306"/>
                <a:gd name="T52" fmla="*/ 165 w 258"/>
                <a:gd name="T53" fmla="*/ 226 h 306"/>
                <a:gd name="T54" fmla="*/ 158 w 258"/>
                <a:gd name="T55" fmla="*/ 246 h 306"/>
                <a:gd name="T56" fmla="*/ 149 w 258"/>
                <a:gd name="T57" fmla="*/ 263 h 306"/>
                <a:gd name="T58" fmla="*/ 146 w 258"/>
                <a:gd name="T59" fmla="*/ 267 h 306"/>
                <a:gd name="T60" fmla="*/ 137 w 258"/>
                <a:gd name="T61" fmla="*/ 273 h 306"/>
                <a:gd name="T62" fmla="*/ 136 w 258"/>
                <a:gd name="T63" fmla="*/ 277 h 306"/>
                <a:gd name="T64" fmla="*/ 129 w 258"/>
                <a:gd name="T65" fmla="*/ 280 h 306"/>
                <a:gd name="T66" fmla="*/ 127 w 258"/>
                <a:gd name="T67" fmla="*/ 282 h 306"/>
                <a:gd name="T68" fmla="*/ 115 w 258"/>
                <a:gd name="T69" fmla="*/ 289 h 306"/>
                <a:gd name="T70" fmla="*/ 112 w 258"/>
                <a:gd name="T71" fmla="*/ 290 h 306"/>
                <a:gd name="T72" fmla="*/ 92 w 258"/>
                <a:gd name="T73" fmla="*/ 301 h 306"/>
                <a:gd name="T74" fmla="*/ 73 w 258"/>
                <a:gd name="T75" fmla="*/ 304 h 306"/>
                <a:gd name="T76" fmla="*/ 61 w 258"/>
                <a:gd name="T77" fmla="*/ 304 h 306"/>
                <a:gd name="T78" fmla="*/ 58 w 258"/>
                <a:gd name="T79" fmla="*/ 297 h 306"/>
                <a:gd name="T80" fmla="*/ 51 w 258"/>
                <a:gd name="T81" fmla="*/ 289 h 306"/>
                <a:gd name="T82" fmla="*/ 42 w 258"/>
                <a:gd name="T83" fmla="*/ 287 h 306"/>
                <a:gd name="T84" fmla="*/ 5 w 258"/>
                <a:gd name="T85" fmla="*/ 224 h 306"/>
                <a:gd name="T86" fmla="*/ 2 w 258"/>
                <a:gd name="T87" fmla="*/ 212 h 306"/>
                <a:gd name="T88" fmla="*/ 2 w 258"/>
                <a:gd name="T89" fmla="*/ 207 h 306"/>
                <a:gd name="T90" fmla="*/ 15 w 258"/>
                <a:gd name="T91" fmla="*/ 204 h 306"/>
                <a:gd name="T92" fmla="*/ 25 w 258"/>
                <a:gd name="T93" fmla="*/ 192 h 306"/>
                <a:gd name="T94" fmla="*/ 22 w 258"/>
                <a:gd name="T95" fmla="*/ 173 h 306"/>
                <a:gd name="T96" fmla="*/ 34 w 258"/>
                <a:gd name="T97" fmla="*/ 151 h 306"/>
                <a:gd name="T98" fmla="*/ 48 w 258"/>
                <a:gd name="T99" fmla="*/ 148 h 306"/>
                <a:gd name="T100" fmla="*/ 65 w 258"/>
                <a:gd name="T101" fmla="*/ 124 h 306"/>
                <a:gd name="T102" fmla="*/ 85 w 258"/>
                <a:gd name="T103" fmla="*/ 100 h 306"/>
                <a:gd name="T104" fmla="*/ 100 w 258"/>
                <a:gd name="T105" fmla="*/ 85 h 306"/>
                <a:gd name="T106" fmla="*/ 100 w 258"/>
                <a:gd name="T107" fmla="*/ 49 h 306"/>
                <a:gd name="T108" fmla="*/ 100 w 258"/>
                <a:gd name="T109" fmla="*/ 14 h 306"/>
                <a:gd name="T110" fmla="*/ 124 w 258"/>
                <a:gd name="T111" fmla="*/ 77 h 306"/>
                <a:gd name="T112" fmla="*/ 185 w 258"/>
                <a:gd name="T113" fmla="*/ 100 h 306"/>
                <a:gd name="T114" fmla="*/ 195 w 258"/>
                <a:gd name="T115" fmla="*/ 104 h 306"/>
                <a:gd name="T116" fmla="*/ 210 w 258"/>
                <a:gd name="T117" fmla="*/ 88 h 306"/>
                <a:gd name="T118" fmla="*/ 241 w 258"/>
                <a:gd name="T119" fmla="*/ 68 h 306"/>
                <a:gd name="T120" fmla="*/ 246 w 258"/>
                <a:gd name="T121" fmla="*/ 70 h 306"/>
                <a:gd name="T122" fmla="*/ 253 w 258"/>
                <a:gd name="T123" fmla="*/ 70 h 306"/>
                <a:gd name="T124" fmla="*/ 258 w 258"/>
                <a:gd name="T125" fmla="*/ 7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 h="306">
                  <a:moveTo>
                    <a:pt x="258" y="70"/>
                  </a:moveTo>
                  <a:lnTo>
                    <a:pt x="258" y="70"/>
                  </a:lnTo>
                  <a:lnTo>
                    <a:pt x="255" y="73"/>
                  </a:lnTo>
                  <a:lnTo>
                    <a:pt x="255" y="77"/>
                  </a:lnTo>
                  <a:lnTo>
                    <a:pt x="253" y="85"/>
                  </a:lnTo>
                  <a:lnTo>
                    <a:pt x="253" y="85"/>
                  </a:lnTo>
                  <a:lnTo>
                    <a:pt x="253" y="85"/>
                  </a:lnTo>
                  <a:lnTo>
                    <a:pt x="253" y="85"/>
                  </a:lnTo>
                  <a:lnTo>
                    <a:pt x="253" y="85"/>
                  </a:lnTo>
                  <a:lnTo>
                    <a:pt x="253" y="85"/>
                  </a:lnTo>
                  <a:lnTo>
                    <a:pt x="253" y="87"/>
                  </a:lnTo>
                  <a:lnTo>
                    <a:pt x="253" y="87"/>
                  </a:lnTo>
                  <a:lnTo>
                    <a:pt x="253" y="90"/>
                  </a:lnTo>
                  <a:lnTo>
                    <a:pt x="253" y="90"/>
                  </a:lnTo>
                  <a:lnTo>
                    <a:pt x="253" y="92"/>
                  </a:lnTo>
                  <a:lnTo>
                    <a:pt x="253" y="92"/>
                  </a:lnTo>
                  <a:lnTo>
                    <a:pt x="253" y="95"/>
                  </a:lnTo>
                  <a:lnTo>
                    <a:pt x="253" y="95"/>
                  </a:lnTo>
                  <a:lnTo>
                    <a:pt x="251" y="100"/>
                  </a:lnTo>
                  <a:lnTo>
                    <a:pt x="251" y="100"/>
                  </a:lnTo>
                  <a:lnTo>
                    <a:pt x="251" y="100"/>
                  </a:lnTo>
                  <a:lnTo>
                    <a:pt x="251" y="102"/>
                  </a:lnTo>
                  <a:lnTo>
                    <a:pt x="251" y="102"/>
                  </a:lnTo>
                  <a:lnTo>
                    <a:pt x="251" y="102"/>
                  </a:lnTo>
                  <a:lnTo>
                    <a:pt x="251" y="102"/>
                  </a:lnTo>
                  <a:lnTo>
                    <a:pt x="249" y="104"/>
                  </a:lnTo>
                  <a:lnTo>
                    <a:pt x="249" y="104"/>
                  </a:lnTo>
                  <a:lnTo>
                    <a:pt x="249" y="104"/>
                  </a:lnTo>
                  <a:lnTo>
                    <a:pt x="249" y="104"/>
                  </a:lnTo>
                  <a:lnTo>
                    <a:pt x="249" y="105"/>
                  </a:lnTo>
                  <a:lnTo>
                    <a:pt x="249" y="105"/>
                  </a:lnTo>
                  <a:lnTo>
                    <a:pt x="249" y="107"/>
                  </a:lnTo>
                  <a:lnTo>
                    <a:pt x="249" y="107"/>
                  </a:lnTo>
                  <a:lnTo>
                    <a:pt x="248" y="109"/>
                  </a:lnTo>
                  <a:lnTo>
                    <a:pt x="248" y="109"/>
                  </a:lnTo>
                  <a:lnTo>
                    <a:pt x="248" y="109"/>
                  </a:lnTo>
                  <a:lnTo>
                    <a:pt x="248" y="109"/>
                  </a:lnTo>
                  <a:lnTo>
                    <a:pt x="248" y="109"/>
                  </a:lnTo>
                  <a:lnTo>
                    <a:pt x="248" y="109"/>
                  </a:lnTo>
                  <a:lnTo>
                    <a:pt x="248" y="110"/>
                  </a:lnTo>
                  <a:lnTo>
                    <a:pt x="248" y="110"/>
                  </a:lnTo>
                  <a:lnTo>
                    <a:pt x="243" y="117"/>
                  </a:lnTo>
                  <a:lnTo>
                    <a:pt x="243" y="117"/>
                  </a:lnTo>
                  <a:lnTo>
                    <a:pt x="239" y="124"/>
                  </a:lnTo>
                  <a:lnTo>
                    <a:pt x="239" y="124"/>
                  </a:lnTo>
                  <a:lnTo>
                    <a:pt x="239" y="124"/>
                  </a:lnTo>
                  <a:lnTo>
                    <a:pt x="239" y="127"/>
                  </a:lnTo>
                  <a:lnTo>
                    <a:pt x="239" y="127"/>
                  </a:lnTo>
                  <a:lnTo>
                    <a:pt x="239" y="127"/>
                  </a:lnTo>
                  <a:lnTo>
                    <a:pt x="239" y="127"/>
                  </a:lnTo>
                  <a:lnTo>
                    <a:pt x="239" y="129"/>
                  </a:lnTo>
                  <a:lnTo>
                    <a:pt x="239" y="129"/>
                  </a:lnTo>
                  <a:lnTo>
                    <a:pt x="239" y="129"/>
                  </a:lnTo>
                  <a:lnTo>
                    <a:pt x="239" y="129"/>
                  </a:lnTo>
                  <a:lnTo>
                    <a:pt x="239" y="131"/>
                  </a:lnTo>
                  <a:lnTo>
                    <a:pt x="239" y="131"/>
                  </a:lnTo>
                  <a:lnTo>
                    <a:pt x="238" y="133"/>
                  </a:lnTo>
                  <a:lnTo>
                    <a:pt x="238" y="133"/>
                  </a:lnTo>
                  <a:lnTo>
                    <a:pt x="236" y="133"/>
                  </a:lnTo>
                  <a:lnTo>
                    <a:pt x="236" y="133"/>
                  </a:lnTo>
                  <a:lnTo>
                    <a:pt x="234" y="134"/>
                  </a:lnTo>
                  <a:lnTo>
                    <a:pt x="234" y="134"/>
                  </a:lnTo>
                  <a:lnTo>
                    <a:pt x="234" y="134"/>
                  </a:lnTo>
                  <a:lnTo>
                    <a:pt x="234" y="134"/>
                  </a:lnTo>
                  <a:lnTo>
                    <a:pt x="232" y="134"/>
                  </a:lnTo>
                  <a:lnTo>
                    <a:pt x="232" y="134"/>
                  </a:lnTo>
                  <a:lnTo>
                    <a:pt x="232" y="134"/>
                  </a:lnTo>
                  <a:lnTo>
                    <a:pt x="232" y="134"/>
                  </a:lnTo>
                  <a:lnTo>
                    <a:pt x="232" y="134"/>
                  </a:lnTo>
                  <a:lnTo>
                    <a:pt x="232" y="134"/>
                  </a:lnTo>
                  <a:lnTo>
                    <a:pt x="232" y="134"/>
                  </a:lnTo>
                  <a:lnTo>
                    <a:pt x="231" y="136"/>
                  </a:lnTo>
                  <a:lnTo>
                    <a:pt x="231" y="136"/>
                  </a:lnTo>
                  <a:lnTo>
                    <a:pt x="231" y="136"/>
                  </a:lnTo>
                  <a:lnTo>
                    <a:pt x="231" y="136"/>
                  </a:lnTo>
                  <a:lnTo>
                    <a:pt x="229" y="138"/>
                  </a:lnTo>
                  <a:lnTo>
                    <a:pt x="229" y="138"/>
                  </a:lnTo>
                  <a:lnTo>
                    <a:pt x="229" y="139"/>
                  </a:lnTo>
                  <a:lnTo>
                    <a:pt x="229" y="139"/>
                  </a:lnTo>
                  <a:lnTo>
                    <a:pt x="229" y="139"/>
                  </a:lnTo>
                  <a:lnTo>
                    <a:pt x="227" y="141"/>
                  </a:lnTo>
                  <a:lnTo>
                    <a:pt x="227" y="141"/>
                  </a:lnTo>
                  <a:lnTo>
                    <a:pt x="227" y="143"/>
                  </a:lnTo>
                  <a:lnTo>
                    <a:pt x="227" y="143"/>
                  </a:lnTo>
                  <a:lnTo>
                    <a:pt x="227" y="144"/>
                  </a:lnTo>
                  <a:lnTo>
                    <a:pt x="227" y="144"/>
                  </a:lnTo>
                  <a:lnTo>
                    <a:pt x="227" y="144"/>
                  </a:lnTo>
                  <a:lnTo>
                    <a:pt x="226" y="146"/>
                  </a:lnTo>
                  <a:lnTo>
                    <a:pt x="226" y="146"/>
                  </a:lnTo>
                  <a:lnTo>
                    <a:pt x="226" y="150"/>
                  </a:lnTo>
                  <a:lnTo>
                    <a:pt x="226" y="150"/>
                  </a:lnTo>
                  <a:lnTo>
                    <a:pt x="221" y="156"/>
                  </a:lnTo>
                  <a:lnTo>
                    <a:pt x="221" y="156"/>
                  </a:lnTo>
                  <a:lnTo>
                    <a:pt x="219" y="158"/>
                  </a:lnTo>
                  <a:lnTo>
                    <a:pt x="219" y="158"/>
                  </a:lnTo>
                  <a:lnTo>
                    <a:pt x="219" y="160"/>
                  </a:lnTo>
                  <a:lnTo>
                    <a:pt x="219" y="160"/>
                  </a:lnTo>
                  <a:lnTo>
                    <a:pt x="216" y="163"/>
                  </a:lnTo>
                  <a:lnTo>
                    <a:pt x="216" y="163"/>
                  </a:lnTo>
                  <a:lnTo>
                    <a:pt x="216" y="165"/>
                  </a:lnTo>
                  <a:lnTo>
                    <a:pt x="216" y="165"/>
                  </a:lnTo>
                  <a:lnTo>
                    <a:pt x="212" y="170"/>
                  </a:lnTo>
                  <a:lnTo>
                    <a:pt x="212" y="170"/>
                  </a:lnTo>
                  <a:lnTo>
                    <a:pt x="212" y="170"/>
                  </a:lnTo>
                  <a:lnTo>
                    <a:pt x="212" y="170"/>
                  </a:lnTo>
                  <a:lnTo>
                    <a:pt x="212" y="170"/>
                  </a:lnTo>
                  <a:lnTo>
                    <a:pt x="210" y="170"/>
                  </a:lnTo>
                  <a:lnTo>
                    <a:pt x="210" y="170"/>
                  </a:lnTo>
                  <a:lnTo>
                    <a:pt x="210" y="172"/>
                  </a:lnTo>
                  <a:lnTo>
                    <a:pt x="210" y="172"/>
                  </a:lnTo>
                  <a:lnTo>
                    <a:pt x="210" y="172"/>
                  </a:lnTo>
                  <a:lnTo>
                    <a:pt x="210" y="172"/>
                  </a:lnTo>
                  <a:lnTo>
                    <a:pt x="209" y="172"/>
                  </a:lnTo>
                  <a:lnTo>
                    <a:pt x="209" y="172"/>
                  </a:lnTo>
                  <a:lnTo>
                    <a:pt x="209" y="172"/>
                  </a:lnTo>
                  <a:lnTo>
                    <a:pt x="209" y="172"/>
                  </a:lnTo>
                  <a:lnTo>
                    <a:pt x="209" y="172"/>
                  </a:lnTo>
                  <a:lnTo>
                    <a:pt x="209" y="172"/>
                  </a:lnTo>
                  <a:lnTo>
                    <a:pt x="209" y="172"/>
                  </a:lnTo>
                  <a:lnTo>
                    <a:pt x="209" y="172"/>
                  </a:lnTo>
                  <a:lnTo>
                    <a:pt x="207" y="172"/>
                  </a:lnTo>
                  <a:lnTo>
                    <a:pt x="207" y="172"/>
                  </a:lnTo>
                  <a:lnTo>
                    <a:pt x="207" y="172"/>
                  </a:lnTo>
                  <a:lnTo>
                    <a:pt x="207" y="172"/>
                  </a:lnTo>
                  <a:lnTo>
                    <a:pt x="204" y="170"/>
                  </a:lnTo>
                  <a:lnTo>
                    <a:pt x="202" y="170"/>
                  </a:lnTo>
                  <a:lnTo>
                    <a:pt x="202" y="170"/>
                  </a:lnTo>
                  <a:lnTo>
                    <a:pt x="200" y="170"/>
                  </a:lnTo>
                  <a:lnTo>
                    <a:pt x="200" y="170"/>
                  </a:lnTo>
                  <a:lnTo>
                    <a:pt x="199" y="170"/>
                  </a:lnTo>
                  <a:lnTo>
                    <a:pt x="199" y="170"/>
                  </a:lnTo>
                  <a:lnTo>
                    <a:pt x="199" y="170"/>
                  </a:lnTo>
                  <a:lnTo>
                    <a:pt x="199" y="170"/>
                  </a:lnTo>
                  <a:lnTo>
                    <a:pt x="195" y="170"/>
                  </a:lnTo>
                  <a:lnTo>
                    <a:pt x="195" y="170"/>
                  </a:lnTo>
                  <a:lnTo>
                    <a:pt x="193" y="170"/>
                  </a:lnTo>
                  <a:lnTo>
                    <a:pt x="193" y="170"/>
                  </a:lnTo>
                  <a:lnTo>
                    <a:pt x="193" y="170"/>
                  </a:lnTo>
                  <a:lnTo>
                    <a:pt x="193" y="172"/>
                  </a:lnTo>
                  <a:lnTo>
                    <a:pt x="193" y="172"/>
                  </a:lnTo>
                  <a:lnTo>
                    <a:pt x="192" y="172"/>
                  </a:lnTo>
                  <a:lnTo>
                    <a:pt x="192" y="172"/>
                  </a:lnTo>
                  <a:lnTo>
                    <a:pt x="192" y="172"/>
                  </a:lnTo>
                  <a:lnTo>
                    <a:pt x="192" y="172"/>
                  </a:lnTo>
                  <a:lnTo>
                    <a:pt x="192" y="172"/>
                  </a:lnTo>
                  <a:lnTo>
                    <a:pt x="192" y="172"/>
                  </a:lnTo>
                  <a:lnTo>
                    <a:pt x="190" y="173"/>
                  </a:lnTo>
                  <a:lnTo>
                    <a:pt x="190" y="173"/>
                  </a:lnTo>
                  <a:lnTo>
                    <a:pt x="190" y="173"/>
                  </a:lnTo>
                  <a:lnTo>
                    <a:pt x="190" y="173"/>
                  </a:lnTo>
                  <a:lnTo>
                    <a:pt x="188" y="173"/>
                  </a:lnTo>
                  <a:lnTo>
                    <a:pt x="188" y="173"/>
                  </a:lnTo>
                  <a:lnTo>
                    <a:pt x="187" y="177"/>
                  </a:lnTo>
                  <a:lnTo>
                    <a:pt x="185" y="182"/>
                  </a:lnTo>
                  <a:lnTo>
                    <a:pt x="185" y="182"/>
                  </a:lnTo>
                  <a:lnTo>
                    <a:pt x="183" y="183"/>
                  </a:lnTo>
                  <a:lnTo>
                    <a:pt x="183" y="183"/>
                  </a:lnTo>
                  <a:lnTo>
                    <a:pt x="182" y="192"/>
                  </a:lnTo>
                  <a:lnTo>
                    <a:pt x="182" y="192"/>
                  </a:lnTo>
                  <a:lnTo>
                    <a:pt x="182" y="195"/>
                  </a:lnTo>
                  <a:lnTo>
                    <a:pt x="182" y="195"/>
                  </a:lnTo>
                  <a:lnTo>
                    <a:pt x="182" y="195"/>
                  </a:lnTo>
                  <a:lnTo>
                    <a:pt x="182" y="195"/>
                  </a:lnTo>
                  <a:lnTo>
                    <a:pt x="182" y="197"/>
                  </a:lnTo>
                  <a:lnTo>
                    <a:pt x="182" y="197"/>
                  </a:lnTo>
                  <a:lnTo>
                    <a:pt x="182" y="197"/>
                  </a:lnTo>
                  <a:lnTo>
                    <a:pt x="182" y="197"/>
                  </a:lnTo>
                  <a:lnTo>
                    <a:pt x="178" y="202"/>
                  </a:lnTo>
                  <a:lnTo>
                    <a:pt x="178" y="202"/>
                  </a:lnTo>
                  <a:lnTo>
                    <a:pt x="178" y="202"/>
                  </a:lnTo>
                  <a:lnTo>
                    <a:pt x="178" y="202"/>
                  </a:lnTo>
                  <a:lnTo>
                    <a:pt x="178" y="202"/>
                  </a:lnTo>
                  <a:lnTo>
                    <a:pt x="178" y="204"/>
                  </a:lnTo>
                  <a:lnTo>
                    <a:pt x="178" y="204"/>
                  </a:lnTo>
                  <a:lnTo>
                    <a:pt x="177" y="204"/>
                  </a:lnTo>
                  <a:lnTo>
                    <a:pt x="177" y="204"/>
                  </a:lnTo>
                  <a:lnTo>
                    <a:pt x="177" y="209"/>
                  </a:lnTo>
                  <a:lnTo>
                    <a:pt x="177" y="209"/>
                  </a:lnTo>
                  <a:lnTo>
                    <a:pt x="177" y="211"/>
                  </a:lnTo>
                  <a:lnTo>
                    <a:pt x="177" y="211"/>
                  </a:lnTo>
                  <a:lnTo>
                    <a:pt x="177" y="212"/>
                  </a:lnTo>
                  <a:lnTo>
                    <a:pt x="177" y="212"/>
                  </a:lnTo>
                  <a:lnTo>
                    <a:pt x="177" y="214"/>
                  </a:lnTo>
                  <a:lnTo>
                    <a:pt x="177" y="214"/>
                  </a:lnTo>
                  <a:lnTo>
                    <a:pt x="175" y="214"/>
                  </a:lnTo>
                  <a:lnTo>
                    <a:pt x="175" y="214"/>
                  </a:lnTo>
                  <a:lnTo>
                    <a:pt x="173" y="216"/>
                  </a:lnTo>
                  <a:lnTo>
                    <a:pt x="173" y="216"/>
                  </a:lnTo>
                  <a:lnTo>
                    <a:pt x="173" y="216"/>
                  </a:lnTo>
                  <a:lnTo>
                    <a:pt x="173" y="216"/>
                  </a:lnTo>
                  <a:lnTo>
                    <a:pt x="173" y="216"/>
                  </a:lnTo>
                  <a:lnTo>
                    <a:pt x="173" y="216"/>
                  </a:lnTo>
                  <a:lnTo>
                    <a:pt x="173" y="216"/>
                  </a:lnTo>
                  <a:lnTo>
                    <a:pt x="171" y="217"/>
                  </a:lnTo>
                  <a:lnTo>
                    <a:pt x="171" y="217"/>
                  </a:lnTo>
                  <a:lnTo>
                    <a:pt x="171" y="217"/>
                  </a:lnTo>
                  <a:lnTo>
                    <a:pt x="170" y="217"/>
                  </a:lnTo>
                  <a:lnTo>
                    <a:pt x="170" y="217"/>
                  </a:lnTo>
                  <a:lnTo>
                    <a:pt x="170" y="217"/>
                  </a:lnTo>
                  <a:lnTo>
                    <a:pt x="170" y="217"/>
                  </a:lnTo>
                  <a:lnTo>
                    <a:pt x="168" y="217"/>
                  </a:lnTo>
                  <a:lnTo>
                    <a:pt x="168" y="217"/>
                  </a:lnTo>
                  <a:lnTo>
                    <a:pt x="168" y="219"/>
                  </a:lnTo>
                  <a:lnTo>
                    <a:pt x="168" y="219"/>
                  </a:lnTo>
                  <a:lnTo>
                    <a:pt x="168" y="219"/>
                  </a:lnTo>
                  <a:lnTo>
                    <a:pt x="168" y="219"/>
                  </a:lnTo>
                  <a:lnTo>
                    <a:pt x="165" y="221"/>
                  </a:lnTo>
                  <a:lnTo>
                    <a:pt x="165" y="221"/>
                  </a:lnTo>
                  <a:lnTo>
                    <a:pt x="165" y="222"/>
                  </a:lnTo>
                  <a:lnTo>
                    <a:pt x="165" y="222"/>
                  </a:lnTo>
                  <a:lnTo>
                    <a:pt x="165" y="224"/>
                  </a:lnTo>
                  <a:lnTo>
                    <a:pt x="165" y="224"/>
                  </a:lnTo>
                  <a:lnTo>
                    <a:pt x="165" y="224"/>
                  </a:lnTo>
                  <a:lnTo>
                    <a:pt x="165" y="224"/>
                  </a:lnTo>
                  <a:lnTo>
                    <a:pt x="165" y="226"/>
                  </a:lnTo>
                  <a:lnTo>
                    <a:pt x="165" y="226"/>
                  </a:lnTo>
                  <a:lnTo>
                    <a:pt x="160" y="239"/>
                  </a:lnTo>
                  <a:lnTo>
                    <a:pt x="160" y="239"/>
                  </a:lnTo>
                  <a:lnTo>
                    <a:pt x="160" y="243"/>
                  </a:lnTo>
                  <a:lnTo>
                    <a:pt x="160" y="243"/>
                  </a:lnTo>
                  <a:lnTo>
                    <a:pt x="160" y="243"/>
                  </a:lnTo>
                  <a:lnTo>
                    <a:pt x="158" y="246"/>
                  </a:lnTo>
                  <a:lnTo>
                    <a:pt x="158" y="246"/>
                  </a:lnTo>
                  <a:lnTo>
                    <a:pt x="158" y="246"/>
                  </a:lnTo>
                  <a:lnTo>
                    <a:pt x="158" y="246"/>
                  </a:lnTo>
                  <a:lnTo>
                    <a:pt x="151" y="260"/>
                  </a:lnTo>
                  <a:lnTo>
                    <a:pt x="151" y="260"/>
                  </a:lnTo>
                  <a:lnTo>
                    <a:pt x="149" y="262"/>
                  </a:lnTo>
                  <a:lnTo>
                    <a:pt x="149" y="262"/>
                  </a:lnTo>
                  <a:lnTo>
                    <a:pt x="149" y="263"/>
                  </a:lnTo>
                  <a:lnTo>
                    <a:pt x="149" y="263"/>
                  </a:lnTo>
                  <a:lnTo>
                    <a:pt x="149" y="263"/>
                  </a:lnTo>
                  <a:lnTo>
                    <a:pt x="149" y="263"/>
                  </a:lnTo>
                  <a:lnTo>
                    <a:pt x="148" y="263"/>
                  </a:lnTo>
                  <a:lnTo>
                    <a:pt x="148" y="263"/>
                  </a:lnTo>
                  <a:lnTo>
                    <a:pt x="148" y="265"/>
                  </a:lnTo>
                  <a:lnTo>
                    <a:pt x="148" y="265"/>
                  </a:lnTo>
                  <a:lnTo>
                    <a:pt x="148" y="265"/>
                  </a:lnTo>
                  <a:lnTo>
                    <a:pt x="148" y="265"/>
                  </a:lnTo>
                  <a:lnTo>
                    <a:pt x="146" y="267"/>
                  </a:lnTo>
                  <a:lnTo>
                    <a:pt x="146" y="267"/>
                  </a:lnTo>
                  <a:lnTo>
                    <a:pt x="146" y="267"/>
                  </a:lnTo>
                  <a:lnTo>
                    <a:pt x="146" y="267"/>
                  </a:lnTo>
                  <a:lnTo>
                    <a:pt x="144" y="267"/>
                  </a:lnTo>
                  <a:lnTo>
                    <a:pt x="144" y="267"/>
                  </a:lnTo>
                  <a:lnTo>
                    <a:pt x="139" y="273"/>
                  </a:lnTo>
                  <a:lnTo>
                    <a:pt x="139" y="273"/>
                  </a:lnTo>
                  <a:lnTo>
                    <a:pt x="137" y="273"/>
                  </a:lnTo>
                  <a:lnTo>
                    <a:pt x="137" y="273"/>
                  </a:lnTo>
                  <a:lnTo>
                    <a:pt x="137" y="273"/>
                  </a:lnTo>
                  <a:lnTo>
                    <a:pt x="137" y="273"/>
                  </a:lnTo>
                  <a:lnTo>
                    <a:pt x="137" y="275"/>
                  </a:lnTo>
                  <a:lnTo>
                    <a:pt x="137" y="275"/>
                  </a:lnTo>
                  <a:lnTo>
                    <a:pt x="136" y="275"/>
                  </a:lnTo>
                  <a:lnTo>
                    <a:pt x="136" y="275"/>
                  </a:lnTo>
                  <a:lnTo>
                    <a:pt x="136" y="277"/>
                  </a:lnTo>
                  <a:lnTo>
                    <a:pt x="136" y="277"/>
                  </a:lnTo>
                  <a:lnTo>
                    <a:pt x="134" y="279"/>
                  </a:lnTo>
                  <a:lnTo>
                    <a:pt x="134" y="279"/>
                  </a:lnTo>
                  <a:lnTo>
                    <a:pt x="134" y="279"/>
                  </a:lnTo>
                  <a:lnTo>
                    <a:pt x="132" y="279"/>
                  </a:lnTo>
                  <a:lnTo>
                    <a:pt x="132" y="279"/>
                  </a:lnTo>
                  <a:lnTo>
                    <a:pt x="131" y="280"/>
                  </a:lnTo>
                  <a:lnTo>
                    <a:pt x="129" y="280"/>
                  </a:lnTo>
                  <a:lnTo>
                    <a:pt x="129" y="280"/>
                  </a:lnTo>
                  <a:lnTo>
                    <a:pt x="129" y="280"/>
                  </a:lnTo>
                  <a:lnTo>
                    <a:pt x="129" y="280"/>
                  </a:lnTo>
                  <a:lnTo>
                    <a:pt x="127" y="280"/>
                  </a:lnTo>
                  <a:lnTo>
                    <a:pt x="127" y="280"/>
                  </a:lnTo>
                  <a:lnTo>
                    <a:pt x="127" y="280"/>
                  </a:lnTo>
                  <a:lnTo>
                    <a:pt x="127" y="280"/>
                  </a:lnTo>
                  <a:lnTo>
                    <a:pt x="127" y="282"/>
                  </a:lnTo>
                  <a:lnTo>
                    <a:pt x="127" y="282"/>
                  </a:lnTo>
                  <a:lnTo>
                    <a:pt x="124" y="282"/>
                  </a:lnTo>
                  <a:lnTo>
                    <a:pt x="124" y="282"/>
                  </a:lnTo>
                  <a:lnTo>
                    <a:pt x="122" y="284"/>
                  </a:lnTo>
                  <a:lnTo>
                    <a:pt x="122" y="284"/>
                  </a:lnTo>
                  <a:lnTo>
                    <a:pt x="117" y="287"/>
                  </a:lnTo>
                  <a:lnTo>
                    <a:pt x="117" y="287"/>
                  </a:lnTo>
                  <a:lnTo>
                    <a:pt x="115" y="289"/>
                  </a:lnTo>
                  <a:lnTo>
                    <a:pt x="115" y="289"/>
                  </a:lnTo>
                  <a:lnTo>
                    <a:pt x="115" y="289"/>
                  </a:lnTo>
                  <a:lnTo>
                    <a:pt x="115" y="289"/>
                  </a:lnTo>
                  <a:lnTo>
                    <a:pt x="115" y="289"/>
                  </a:lnTo>
                  <a:lnTo>
                    <a:pt x="114" y="290"/>
                  </a:lnTo>
                  <a:lnTo>
                    <a:pt x="114" y="290"/>
                  </a:lnTo>
                  <a:lnTo>
                    <a:pt x="114" y="290"/>
                  </a:lnTo>
                  <a:lnTo>
                    <a:pt x="112" y="290"/>
                  </a:lnTo>
                  <a:lnTo>
                    <a:pt x="112" y="290"/>
                  </a:lnTo>
                  <a:lnTo>
                    <a:pt x="112" y="290"/>
                  </a:lnTo>
                  <a:lnTo>
                    <a:pt x="107" y="294"/>
                  </a:lnTo>
                  <a:lnTo>
                    <a:pt x="107" y="294"/>
                  </a:lnTo>
                  <a:lnTo>
                    <a:pt x="98" y="299"/>
                  </a:lnTo>
                  <a:lnTo>
                    <a:pt x="98" y="299"/>
                  </a:lnTo>
                  <a:lnTo>
                    <a:pt x="95" y="301"/>
                  </a:lnTo>
                  <a:lnTo>
                    <a:pt x="92" y="301"/>
                  </a:lnTo>
                  <a:lnTo>
                    <a:pt x="92" y="301"/>
                  </a:lnTo>
                  <a:lnTo>
                    <a:pt x="83" y="302"/>
                  </a:lnTo>
                  <a:lnTo>
                    <a:pt x="83" y="302"/>
                  </a:lnTo>
                  <a:lnTo>
                    <a:pt x="76" y="302"/>
                  </a:lnTo>
                  <a:lnTo>
                    <a:pt x="76" y="302"/>
                  </a:lnTo>
                  <a:lnTo>
                    <a:pt x="73" y="304"/>
                  </a:lnTo>
                  <a:lnTo>
                    <a:pt x="73" y="304"/>
                  </a:lnTo>
                  <a:lnTo>
                    <a:pt x="73" y="304"/>
                  </a:lnTo>
                  <a:lnTo>
                    <a:pt x="71" y="304"/>
                  </a:lnTo>
                  <a:lnTo>
                    <a:pt x="71" y="304"/>
                  </a:lnTo>
                  <a:lnTo>
                    <a:pt x="71" y="304"/>
                  </a:lnTo>
                  <a:lnTo>
                    <a:pt x="68" y="306"/>
                  </a:lnTo>
                  <a:lnTo>
                    <a:pt x="68" y="306"/>
                  </a:lnTo>
                  <a:lnTo>
                    <a:pt x="65" y="306"/>
                  </a:lnTo>
                  <a:lnTo>
                    <a:pt x="61" y="304"/>
                  </a:lnTo>
                  <a:lnTo>
                    <a:pt x="61" y="304"/>
                  </a:lnTo>
                  <a:lnTo>
                    <a:pt x="59" y="301"/>
                  </a:lnTo>
                  <a:lnTo>
                    <a:pt x="59" y="301"/>
                  </a:lnTo>
                  <a:lnTo>
                    <a:pt x="59" y="299"/>
                  </a:lnTo>
                  <a:lnTo>
                    <a:pt x="59" y="299"/>
                  </a:lnTo>
                  <a:lnTo>
                    <a:pt x="59" y="299"/>
                  </a:lnTo>
                  <a:lnTo>
                    <a:pt x="59" y="299"/>
                  </a:lnTo>
                  <a:lnTo>
                    <a:pt x="58" y="297"/>
                  </a:lnTo>
                  <a:lnTo>
                    <a:pt x="58" y="297"/>
                  </a:lnTo>
                  <a:lnTo>
                    <a:pt x="56" y="294"/>
                  </a:lnTo>
                  <a:lnTo>
                    <a:pt x="53" y="289"/>
                  </a:lnTo>
                  <a:lnTo>
                    <a:pt x="53" y="289"/>
                  </a:lnTo>
                  <a:lnTo>
                    <a:pt x="53" y="289"/>
                  </a:lnTo>
                  <a:lnTo>
                    <a:pt x="53" y="289"/>
                  </a:lnTo>
                  <a:lnTo>
                    <a:pt x="53" y="289"/>
                  </a:lnTo>
                  <a:lnTo>
                    <a:pt x="51" y="289"/>
                  </a:lnTo>
                  <a:lnTo>
                    <a:pt x="51" y="289"/>
                  </a:lnTo>
                  <a:lnTo>
                    <a:pt x="51" y="289"/>
                  </a:lnTo>
                  <a:lnTo>
                    <a:pt x="51" y="287"/>
                  </a:lnTo>
                  <a:lnTo>
                    <a:pt x="51" y="287"/>
                  </a:lnTo>
                  <a:lnTo>
                    <a:pt x="48" y="285"/>
                  </a:lnTo>
                  <a:lnTo>
                    <a:pt x="48" y="285"/>
                  </a:lnTo>
                  <a:lnTo>
                    <a:pt x="42" y="287"/>
                  </a:lnTo>
                  <a:lnTo>
                    <a:pt x="42" y="287"/>
                  </a:lnTo>
                  <a:lnTo>
                    <a:pt x="42" y="287"/>
                  </a:lnTo>
                  <a:lnTo>
                    <a:pt x="41" y="279"/>
                  </a:lnTo>
                  <a:lnTo>
                    <a:pt x="36" y="272"/>
                  </a:lnTo>
                  <a:lnTo>
                    <a:pt x="36" y="272"/>
                  </a:lnTo>
                  <a:lnTo>
                    <a:pt x="25" y="260"/>
                  </a:lnTo>
                  <a:lnTo>
                    <a:pt x="17" y="246"/>
                  </a:lnTo>
                  <a:lnTo>
                    <a:pt x="17" y="246"/>
                  </a:lnTo>
                  <a:lnTo>
                    <a:pt x="10" y="233"/>
                  </a:lnTo>
                  <a:lnTo>
                    <a:pt x="5" y="224"/>
                  </a:lnTo>
                  <a:lnTo>
                    <a:pt x="3" y="216"/>
                  </a:lnTo>
                  <a:lnTo>
                    <a:pt x="3" y="216"/>
                  </a:lnTo>
                  <a:lnTo>
                    <a:pt x="3" y="214"/>
                  </a:lnTo>
                  <a:lnTo>
                    <a:pt x="3" y="214"/>
                  </a:lnTo>
                  <a:lnTo>
                    <a:pt x="3" y="212"/>
                  </a:lnTo>
                  <a:lnTo>
                    <a:pt x="3" y="212"/>
                  </a:lnTo>
                  <a:lnTo>
                    <a:pt x="2" y="212"/>
                  </a:lnTo>
                  <a:lnTo>
                    <a:pt x="2" y="212"/>
                  </a:lnTo>
                  <a:lnTo>
                    <a:pt x="2" y="211"/>
                  </a:lnTo>
                  <a:lnTo>
                    <a:pt x="2" y="211"/>
                  </a:lnTo>
                  <a:lnTo>
                    <a:pt x="2" y="209"/>
                  </a:lnTo>
                  <a:lnTo>
                    <a:pt x="2" y="209"/>
                  </a:lnTo>
                  <a:lnTo>
                    <a:pt x="2" y="209"/>
                  </a:lnTo>
                  <a:lnTo>
                    <a:pt x="2" y="209"/>
                  </a:lnTo>
                  <a:lnTo>
                    <a:pt x="2" y="207"/>
                  </a:lnTo>
                  <a:lnTo>
                    <a:pt x="2" y="207"/>
                  </a:lnTo>
                  <a:lnTo>
                    <a:pt x="2" y="207"/>
                  </a:lnTo>
                  <a:lnTo>
                    <a:pt x="2" y="207"/>
                  </a:lnTo>
                  <a:lnTo>
                    <a:pt x="0" y="206"/>
                  </a:lnTo>
                  <a:lnTo>
                    <a:pt x="0" y="206"/>
                  </a:lnTo>
                  <a:lnTo>
                    <a:pt x="9" y="206"/>
                  </a:lnTo>
                  <a:lnTo>
                    <a:pt x="12" y="206"/>
                  </a:lnTo>
                  <a:lnTo>
                    <a:pt x="15" y="204"/>
                  </a:lnTo>
                  <a:lnTo>
                    <a:pt x="15" y="204"/>
                  </a:lnTo>
                  <a:lnTo>
                    <a:pt x="17" y="202"/>
                  </a:lnTo>
                  <a:lnTo>
                    <a:pt x="17" y="200"/>
                  </a:lnTo>
                  <a:lnTo>
                    <a:pt x="19" y="197"/>
                  </a:lnTo>
                  <a:lnTo>
                    <a:pt x="20" y="195"/>
                  </a:lnTo>
                  <a:lnTo>
                    <a:pt x="20" y="195"/>
                  </a:lnTo>
                  <a:lnTo>
                    <a:pt x="22" y="194"/>
                  </a:lnTo>
                  <a:lnTo>
                    <a:pt x="25" y="192"/>
                  </a:lnTo>
                  <a:lnTo>
                    <a:pt x="25" y="192"/>
                  </a:lnTo>
                  <a:lnTo>
                    <a:pt x="27" y="190"/>
                  </a:lnTo>
                  <a:lnTo>
                    <a:pt x="27" y="189"/>
                  </a:lnTo>
                  <a:lnTo>
                    <a:pt x="27" y="189"/>
                  </a:lnTo>
                  <a:lnTo>
                    <a:pt x="27" y="185"/>
                  </a:lnTo>
                  <a:lnTo>
                    <a:pt x="25" y="183"/>
                  </a:lnTo>
                  <a:lnTo>
                    <a:pt x="24" y="178"/>
                  </a:lnTo>
                  <a:lnTo>
                    <a:pt x="24" y="178"/>
                  </a:lnTo>
                  <a:lnTo>
                    <a:pt x="22" y="173"/>
                  </a:lnTo>
                  <a:lnTo>
                    <a:pt x="25" y="168"/>
                  </a:lnTo>
                  <a:lnTo>
                    <a:pt x="25" y="168"/>
                  </a:lnTo>
                  <a:lnTo>
                    <a:pt x="27" y="160"/>
                  </a:lnTo>
                  <a:lnTo>
                    <a:pt x="27" y="156"/>
                  </a:lnTo>
                  <a:lnTo>
                    <a:pt x="29" y="153"/>
                  </a:lnTo>
                  <a:lnTo>
                    <a:pt x="29" y="153"/>
                  </a:lnTo>
                  <a:lnTo>
                    <a:pt x="32" y="151"/>
                  </a:lnTo>
                  <a:lnTo>
                    <a:pt x="34" y="151"/>
                  </a:lnTo>
                  <a:lnTo>
                    <a:pt x="37" y="155"/>
                  </a:lnTo>
                  <a:lnTo>
                    <a:pt x="37" y="155"/>
                  </a:lnTo>
                  <a:lnTo>
                    <a:pt x="42" y="155"/>
                  </a:lnTo>
                  <a:lnTo>
                    <a:pt x="46" y="155"/>
                  </a:lnTo>
                  <a:lnTo>
                    <a:pt x="46" y="155"/>
                  </a:lnTo>
                  <a:lnTo>
                    <a:pt x="48" y="151"/>
                  </a:lnTo>
                  <a:lnTo>
                    <a:pt x="48" y="148"/>
                  </a:lnTo>
                  <a:lnTo>
                    <a:pt x="48" y="148"/>
                  </a:lnTo>
                  <a:lnTo>
                    <a:pt x="48" y="141"/>
                  </a:lnTo>
                  <a:lnTo>
                    <a:pt x="49" y="136"/>
                  </a:lnTo>
                  <a:lnTo>
                    <a:pt x="49" y="136"/>
                  </a:lnTo>
                  <a:lnTo>
                    <a:pt x="53" y="131"/>
                  </a:lnTo>
                  <a:lnTo>
                    <a:pt x="58" y="127"/>
                  </a:lnTo>
                  <a:lnTo>
                    <a:pt x="58" y="127"/>
                  </a:lnTo>
                  <a:lnTo>
                    <a:pt x="61" y="126"/>
                  </a:lnTo>
                  <a:lnTo>
                    <a:pt x="65" y="124"/>
                  </a:lnTo>
                  <a:lnTo>
                    <a:pt x="71" y="121"/>
                  </a:lnTo>
                  <a:lnTo>
                    <a:pt x="71" y="121"/>
                  </a:lnTo>
                  <a:lnTo>
                    <a:pt x="76" y="114"/>
                  </a:lnTo>
                  <a:lnTo>
                    <a:pt x="76" y="114"/>
                  </a:lnTo>
                  <a:lnTo>
                    <a:pt x="81" y="107"/>
                  </a:lnTo>
                  <a:lnTo>
                    <a:pt x="81" y="107"/>
                  </a:lnTo>
                  <a:lnTo>
                    <a:pt x="83" y="104"/>
                  </a:lnTo>
                  <a:lnTo>
                    <a:pt x="85" y="100"/>
                  </a:lnTo>
                  <a:lnTo>
                    <a:pt x="85" y="100"/>
                  </a:lnTo>
                  <a:lnTo>
                    <a:pt x="85" y="99"/>
                  </a:lnTo>
                  <a:lnTo>
                    <a:pt x="87" y="97"/>
                  </a:lnTo>
                  <a:lnTo>
                    <a:pt x="87" y="97"/>
                  </a:lnTo>
                  <a:lnTo>
                    <a:pt x="90" y="92"/>
                  </a:lnTo>
                  <a:lnTo>
                    <a:pt x="93" y="90"/>
                  </a:lnTo>
                  <a:lnTo>
                    <a:pt x="93" y="90"/>
                  </a:lnTo>
                  <a:lnTo>
                    <a:pt x="100" y="85"/>
                  </a:lnTo>
                  <a:lnTo>
                    <a:pt x="100" y="85"/>
                  </a:lnTo>
                  <a:lnTo>
                    <a:pt x="100" y="78"/>
                  </a:lnTo>
                  <a:lnTo>
                    <a:pt x="100" y="78"/>
                  </a:lnTo>
                  <a:lnTo>
                    <a:pt x="98" y="71"/>
                  </a:lnTo>
                  <a:lnTo>
                    <a:pt x="98" y="65"/>
                  </a:lnTo>
                  <a:lnTo>
                    <a:pt x="98" y="65"/>
                  </a:lnTo>
                  <a:lnTo>
                    <a:pt x="98" y="58"/>
                  </a:lnTo>
                  <a:lnTo>
                    <a:pt x="100" y="49"/>
                  </a:lnTo>
                  <a:lnTo>
                    <a:pt x="100" y="49"/>
                  </a:lnTo>
                  <a:lnTo>
                    <a:pt x="104" y="36"/>
                  </a:lnTo>
                  <a:lnTo>
                    <a:pt x="104" y="36"/>
                  </a:lnTo>
                  <a:lnTo>
                    <a:pt x="105" y="27"/>
                  </a:lnTo>
                  <a:lnTo>
                    <a:pt x="102" y="19"/>
                  </a:lnTo>
                  <a:lnTo>
                    <a:pt x="102" y="19"/>
                  </a:lnTo>
                  <a:lnTo>
                    <a:pt x="100" y="14"/>
                  </a:lnTo>
                  <a:lnTo>
                    <a:pt x="100" y="14"/>
                  </a:lnTo>
                  <a:lnTo>
                    <a:pt x="102" y="9"/>
                  </a:lnTo>
                  <a:lnTo>
                    <a:pt x="102" y="5"/>
                  </a:lnTo>
                  <a:lnTo>
                    <a:pt x="102" y="5"/>
                  </a:lnTo>
                  <a:lnTo>
                    <a:pt x="105" y="2"/>
                  </a:lnTo>
                  <a:lnTo>
                    <a:pt x="109" y="0"/>
                  </a:lnTo>
                  <a:lnTo>
                    <a:pt x="109" y="0"/>
                  </a:lnTo>
                  <a:lnTo>
                    <a:pt x="110" y="0"/>
                  </a:lnTo>
                  <a:lnTo>
                    <a:pt x="124" y="77"/>
                  </a:lnTo>
                  <a:lnTo>
                    <a:pt x="182" y="65"/>
                  </a:lnTo>
                  <a:lnTo>
                    <a:pt x="182" y="65"/>
                  </a:lnTo>
                  <a:lnTo>
                    <a:pt x="182" y="71"/>
                  </a:lnTo>
                  <a:lnTo>
                    <a:pt x="182" y="71"/>
                  </a:lnTo>
                  <a:lnTo>
                    <a:pt x="183" y="85"/>
                  </a:lnTo>
                  <a:lnTo>
                    <a:pt x="183" y="85"/>
                  </a:lnTo>
                  <a:lnTo>
                    <a:pt x="185" y="100"/>
                  </a:lnTo>
                  <a:lnTo>
                    <a:pt x="185" y="100"/>
                  </a:lnTo>
                  <a:lnTo>
                    <a:pt x="187" y="112"/>
                  </a:lnTo>
                  <a:lnTo>
                    <a:pt x="187" y="112"/>
                  </a:lnTo>
                  <a:lnTo>
                    <a:pt x="188" y="110"/>
                  </a:lnTo>
                  <a:lnTo>
                    <a:pt x="188" y="109"/>
                  </a:lnTo>
                  <a:lnTo>
                    <a:pt x="188" y="109"/>
                  </a:lnTo>
                  <a:lnTo>
                    <a:pt x="192" y="107"/>
                  </a:lnTo>
                  <a:lnTo>
                    <a:pt x="195" y="104"/>
                  </a:lnTo>
                  <a:lnTo>
                    <a:pt x="195" y="104"/>
                  </a:lnTo>
                  <a:lnTo>
                    <a:pt x="195" y="99"/>
                  </a:lnTo>
                  <a:lnTo>
                    <a:pt x="197" y="93"/>
                  </a:lnTo>
                  <a:lnTo>
                    <a:pt x="197" y="93"/>
                  </a:lnTo>
                  <a:lnTo>
                    <a:pt x="200" y="92"/>
                  </a:lnTo>
                  <a:lnTo>
                    <a:pt x="204" y="90"/>
                  </a:lnTo>
                  <a:lnTo>
                    <a:pt x="207" y="90"/>
                  </a:lnTo>
                  <a:lnTo>
                    <a:pt x="210" y="88"/>
                  </a:lnTo>
                  <a:lnTo>
                    <a:pt x="210" y="88"/>
                  </a:lnTo>
                  <a:lnTo>
                    <a:pt x="212" y="83"/>
                  </a:lnTo>
                  <a:lnTo>
                    <a:pt x="216" y="80"/>
                  </a:lnTo>
                  <a:lnTo>
                    <a:pt x="216" y="80"/>
                  </a:lnTo>
                  <a:lnTo>
                    <a:pt x="219" y="77"/>
                  </a:lnTo>
                  <a:lnTo>
                    <a:pt x="222" y="75"/>
                  </a:lnTo>
                  <a:lnTo>
                    <a:pt x="222" y="75"/>
                  </a:lnTo>
                  <a:lnTo>
                    <a:pt x="232" y="70"/>
                  </a:lnTo>
                  <a:lnTo>
                    <a:pt x="241" y="68"/>
                  </a:lnTo>
                  <a:lnTo>
                    <a:pt x="241" y="68"/>
                  </a:lnTo>
                  <a:lnTo>
                    <a:pt x="243" y="68"/>
                  </a:lnTo>
                  <a:lnTo>
                    <a:pt x="243" y="68"/>
                  </a:lnTo>
                  <a:lnTo>
                    <a:pt x="244" y="70"/>
                  </a:lnTo>
                  <a:lnTo>
                    <a:pt x="244" y="70"/>
                  </a:lnTo>
                  <a:lnTo>
                    <a:pt x="244" y="70"/>
                  </a:lnTo>
                  <a:lnTo>
                    <a:pt x="244" y="70"/>
                  </a:lnTo>
                  <a:lnTo>
                    <a:pt x="246" y="70"/>
                  </a:lnTo>
                  <a:lnTo>
                    <a:pt x="246" y="70"/>
                  </a:lnTo>
                  <a:lnTo>
                    <a:pt x="249" y="70"/>
                  </a:lnTo>
                  <a:lnTo>
                    <a:pt x="249" y="70"/>
                  </a:lnTo>
                  <a:lnTo>
                    <a:pt x="251" y="70"/>
                  </a:lnTo>
                  <a:lnTo>
                    <a:pt x="251" y="70"/>
                  </a:lnTo>
                  <a:lnTo>
                    <a:pt x="251" y="70"/>
                  </a:lnTo>
                  <a:lnTo>
                    <a:pt x="251" y="70"/>
                  </a:lnTo>
                  <a:lnTo>
                    <a:pt x="253" y="70"/>
                  </a:lnTo>
                  <a:lnTo>
                    <a:pt x="253" y="70"/>
                  </a:lnTo>
                  <a:lnTo>
                    <a:pt x="255" y="70"/>
                  </a:lnTo>
                  <a:lnTo>
                    <a:pt x="255" y="70"/>
                  </a:lnTo>
                  <a:lnTo>
                    <a:pt x="256" y="70"/>
                  </a:lnTo>
                  <a:lnTo>
                    <a:pt x="256" y="70"/>
                  </a:lnTo>
                  <a:lnTo>
                    <a:pt x="256" y="70"/>
                  </a:lnTo>
                  <a:lnTo>
                    <a:pt x="256" y="70"/>
                  </a:lnTo>
                  <a:lnTo>
                    <a:pt x="258" y="70"/>
                  </a:lnTo>
                  <a:lnTo>
                    <a:pt x="258" y="7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Freeform 12">
              <a:extLst>
                <a:ext uri="{FF2B5EF4-FFF2-40B4-BE49-F238E27FC236}">
                  <a16:creationId xmlns:a16="http://schemas.microsoft.com/office/drawing/2014/main" id="{67A82118-B767-4A86-807D-DC17BA766224}"/>
                </a:ext>
              </a:extLst>
            </p:cNvPr>
            <p:cNvSpPr>
              <a:spLocks/>
            </p:cNvSpPr>
            <p:nvPr/>
          </p:nvSpPr>
          <p:spPr bwMode="auto">
            <a:xfrm>
              <a:off x="10856495" y="3051670"/>
              <a:ext cx="139032" cy="326799"/>
            </a:xfrm>
            <a:custGeom>
              <a:avLst/>
              <a:gdLst>
                <a:gd name="T0" fmla="*/ 77 w 77"/>
                <a:gd name="T1" fmla="*/ 112 h 199"/>
                <a:gd name="T2" fmla="*/ 75 w 77"/>
                <a:gd name="T3" fmla="*/ 129 h 199"/>
                <a:gd name="T4" fmla="*/ 68 w 77"/>
                <a:gd name="T5" fmla="*/ 143 h 199"/>
                <a:gd name="T6" fmla="*/ 67 w 77"/>
                <a:gd name="T7" fmla="*/ 158 h 199"/>
                <a:gd name="T8" fmla="*/ 61 w 77"/>
                <a:gd name="T9" fmla="*/ 173 h 199"/>
                <a:gd name="T10" fmla="*/ 55 w 77"/>
                <a:gd name="T11" fmla="*/ 187 h 199"/>
                <a:gd name="T12" fmla="*/ 48 w 77"/>
                <a:gd name="T13" fmla="*/ 199 h 199"/>
                <a:gd name="T14" fmla="*/ 46 w 77"/>
                <a:gd name="T15" fmla="*/ 194 h 199"/>
                <a:gd name="T16" fmla="*/ 46 w 77"/>
                <a:gd name="T17" fmla="*/ 175 h 199"/>
                <a:gd name="T18" fmla="*/ 39 w 77"/>
                <a:gd name="T19" fmla="*/ 173 h 199"/>
                <a:gd name="T20" fmla="*/ 33 w 77"/>
                <a:gd name="T21" fmla="*/ 178 h 199"/>
                <a:gd name="T22" fmla="*/ 27 w 77"/>
                <a:gd name="T23" fmla="*/ 173 h 199"/>
                <a:gd name="T24" fmla="*/ 21 w 77"/>
                <a:gd name="T25" fmla="*/ 170 h 199"/>
                <a:gd name="T26" fmla="*/ 14 w 77"/>
                <a:gd name="T27" fmla="*/ 168 h 199"/>
                <a:gd name="T28" fmla="*/ 7 w 77"/>
                <a:gd name="T29" fmla="*/ 160 h 199"/>
                <a:gd name="T30" fmla="*/ 4 w 77"/>
                <a:gd name="T31" fmla="*/ 155 h 199"/>
                <a:gd name="T32" fmla="*/ 2 w 77"/>
                <a:gd name="T33" fmla="*/ 146 h 199"/>
                <a:gd name="T34" fmla="*/ 0 w 77"/>
                <a:gd name="T35" fmla="*/ 141 h 199"/>
                <a:gd name="T36" fmla="*/ 2 w 77"/>
                <a:gd name="T37" fmla="*/ 136 h 199"/>
                <a:gd name="T38" fmla="*/ 12 w 77"/>
                <a:gd name="T39" fmla="*/ 128 h 199"/>
                <a:gd name="T40" fmla="*/ 17 w 77"/>
                <a:gd name="T41" fmla="*/ 122 h 199"/>
                <a:gd name="T42" fmla="*/ 22 w 77"/>
                <a:gd name="T43" fmla="*/ 116 h 199"/>
                <a:gd name="T44" fmla="*/ 26 w 77"/>
                <a:gd name="T45" fmla="*/ 109 h 199"/>
                <a:gd name="T46" fmla="*/ 24 w 77"/>
                <a:gd name="T47" fmla="*/ 100 h 199"/>
                <a:gd name="T48" fmla="*/ 22 w 77"/>
                <a:gd name="T49" fmla="*/ 87 h 199"/>
                <a:gd name="T50" fmla="*/ 17 w 77"/>
                <a:gd name="T51" fmla="*/ 82 h 199"/>
                <a:gd name="T52" fmla="*/ 11 w 77"/>
                <a:gd name="T53" fmla="*/ 72 h 199"/>
                <a:gd name="T54" fmla="*/ 4 w 77"/>
                <a:gd name="T55" fmla="*/ 66 h 199"/>
                <a:gd name="T56" fmla="*/ 2 w 77"/>
                <a:gd name="T57" fmla="*/ 58 h 199"/>
                <a:gd name="T58" fmla="*/ 2 w 77"/>
                <a:gd name="T59" fmla="*/ 38 h 199"/>
                <a:gd name="T60" fmla="*/ 4 w 77"/>
                <a:gd name="T61" fmla="*/ 31 h 199"/>
                <a:gd name="T62" fmla="*/ 7 w 77"/>
                <a:gd name="T63" fmla="*/ 22 h 199"/>
                <a:gd name="T64" fmla="*/ 12 w 77"/>
                <a:gd name="T65" fmla="*/ 17 h 199"/>
                <a:gd name="T66" fmla="*/ 12 w 77"/>
                <a:gd name="T67" fmla="*/ 9 h 199"/>
                <a:gd name="T68" fmla="*/ 19 w 77"/>
                <a:gd name="T69" fmla="*/ 0 h 199"/>
                <a:gd name="T70" fmla="*/ 19 w 77"/>
                <a:gd name="T71" fmla="*/ 0 h 199"/>
                <a:gd name="T72" fmla="*/ 22 w 77"/>
                <a:gd name="T73" fmla="*/ 2 h 199"/>
                <a:gd name="T74" fmla="*/ 38 w 77"/>
                <a:gd name="T75" fmla="*/ 5 h 199"/>
                <a:gd name="T76" fmla="*/ 44 w 77"/>
                <a:gd name="T77" fmla="*/ 7 h 199"/>
                <a:gd name="T78" fmla="*/ 63 w 77"/>
                <a:gd name="T79" fmla="*/ 14 h 199"/>
                <a:gd name="T80" fmla="*/ 70 w 77"/>
                <a:gd name="T81" fmla="*/ 21 h 199"/>
                <a:gd name="T82" fmla="*/ 72 w 77"/>
                <a:gd name="T83" fmla="*/ 32 h 199"/>
                <a:gd name="T84" fmla="*/ 72 w 77"/>
                <a:gd name="T85" fmla="*/ 39 h 199"/>
                <a:gd name="T86" fmla="*/ 73 w 77"/>
                <a:gd name="T87" fmla="*/ 46 h 199"/>
                <a:gd name="T88" fmla="*/ 73 w 77"/>
                <a:gd name="T89" fmla="*/ 53 h 199"/>
                <a:gd name="T90" fmla="*/ 65 w 77"/>
                <a:gd name="T91" fmla="*/ 58 h 199"/>
                <a:gd name="T92" fmla="*/ 63 w 77"/>
                <a:gd name="T93" fmla="*/ 65 h 199"/>
                <a:gd name="T94" fmla="*/ 70 w 77"/>
                <a:gd name="T95" fmla="*/ 70 h 199"/>
                <a:gd name="T96" fmla="*/ 77 w 77"/>
                <a:gd name="T97" fmla="*/ 80 h 199"/>
                <a:gd name="T98" fmla="*/ 73 w 77"/>
                <a:gd name="T99"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99">
                  <a:moveTo>
                    <a:pt x="75" y="104"/>
                  </a:moveTo>
                  <a:lnTo>
                    <a:pt x="75" y="104"/>
                  </a:lnTo>
                  <a:lnTo>
                    <a:pt x="77" y="112"/>
                  </a:lnTo>
                  <a:lnTo>
                    <a:pt x="77" y="122"/>
                  </a:lnTo>
                  <a:lnTo>
                    <a:pt x="77" y="122"/>
                  </a:lnTo>
                  <a:lnTo>
                    <a:pt x="75" y="129"/>
                  </a:lnTo>
                  <a:lnTo>
                    <a:pt x="70" y="138"/>
                  </a:lnTo>
                  <a:lnTo>
                    <a:pt x="70" y="138"/>
                  </a:lnTo>
                  <a:lnTo>
                    <a:pt x="68" y="143"/>
                  </a:lnTo>
                  <a:lnTo>
                    <a:pt x="68" y="146"/>
                  </a:lnTo>
                  <a:lnTo>
                    <a:pt x="67" y="158"/>
                  </a:lnTo>
                  <a:lnTo>
                    <a:pt x="67" y="158"/>
                  </a:lnTo>
                  <a:lnTo>
                    <a:pt x="65" y="165"/>
                  </a:lnTo>
                  <a:lnTo>
                    <a:pt x="61" y="173"/>
                  </a:lnTo>
                  <a:lnTo>
                    <a:pt x="61" y="173"/>
                  </a:lnTo>
                  <a:lnTo>
                    <a:pt x="56" y="180"/>
                  </a:lnTo>
                  <a:lnTo>
                    <a:pt x="55" y="187"/>
                  </a:lnTo>
                  <a:lnTo>
                    <a:pt x="55" y="187"/>
                  </a:lnTo>
                  <a:lnTo>
                    <a:pt x="53" y="195"/>
                  </a:lnTo>
                  <a:lnTo>
                    <a:pt x="50" y="199"/>
                  </a:lnTo>
                  <a:lnTo>
                    <a:pt x="48" y="199"/>
                  </a:lnTo>
                  <a:lnTo>
                    <a:pt x="48" y="197"/>
                  </a:lnTo>
                  <a:lnTo>
                    <a:pt x="48" y="197"/>
                  </a:lnTo>
                  <a:lnTo>
                    <a:pt x="46" y="194"/>
                  </a:lnTo>
                  <a:lnTo>
                    <a:pt x="46" y="190"/>
                  </a:lnTo>
                  <a:lnTo>
                    <a:pt x="46" y="180"/>
                  </a:lnTo>
                  <a:lnTo>
                    <a:pt x="46" y="175"/>
                  </a:lnTo>
                  <a:lnTo>
                    <a:pt x="44" y="172"/>
                  </a:lnTo>
                  <a:lnTo>
                    <a:pt x="43" y="172"/>
                  </a:lnTo>
                  <a:lnTo>
                    <a:pt x="39" y="173"/>
                  </a:lnTo>
                  <a:lnTo>
                    <a:pt x="39" y="173"/>
                  </a:lnTo>
                  <a:lnTo>
                    <a:pt x="36" y="177"/>
                  </a:lnTo>
                  <a:lnTo>
                    <a:pt x="33" y="178"/>
                  </a:lnTo>
                  <a:lnTo>
                    <a:pt x="33" y="178"/>
                  </a:lnTo>
                  <a:lnTo>
                    <a:pt x="29" y="177"/>
                  </a:lnTo>
                  <a:lnTo>
                    <a:pt x="27" y="173"/>
                  </a:lnTo>
                  <a:lnTo>
                    <a:pt x="27" y="173"/>
                  </a:lnTo>
                  <a:lnTo>
                    <a:pt x="24" y="172"/>
                  </a:lnTo>
                  <a:lnTo>
                    <a:pt x="21" y="170"/>
                  </a:lnTo>
                  <a:lnTo>
                    <a:pt x="17" y="170"/>
                  </a:lnTo>
                  <a:lnTo>
                    <a:pt x="14" y="168"/>
                  </a:lnTo>
                  <a:lnTo>
                    <a:pt x="14" y="168"/>
                  </a:lnTo>
                  <a:lnTo>
                    <a:pt x="7" y="161"/>
                  </a:lnTo>
                  <a:lnTo>
                    <a:pt x="7" y="161"/>
                  </a:lnTo>
                  <a:lnTo>
                    <a:pt x="7" y="160"/>
                  </a:lnTo>
                  <a:lnTo>
                    <a:pt x="7" y="160"/>
                  </a:lnTo>
                  <a:lnTo>
                    <a:pt x="5" y="158"/>
                  </a:lnTo>
                  <a:lnTo>
                    <a:pt x="4" y="155"/>
                  </a:lnTo>
                  <a:lnTo>
                    <a:pt x="4" y="150"/>
                  </a:lnTo>
                  <a:lnTo>
                    <a:pt x="4" y="150"/>
                  </a:lnTo>
                  <a:lnTo>
                    <a:pt x="2" y="146"/>
                  </a:lnTo>
                  <a:lnTo>
                    <a:pt x="0" y="143"/>
                  </a:lnTo>
                  <a:lnTo>
                    <a:pt x="0" y="141"/>
                  </a:lnTo>
                  <a:lnTo>
                    <a:pt x="0" y="141"/>
                  </a:lnTo>
                  <a:lnTo>
                    <a:pt x="2" y="138"/>
                  </a:lnTo>
                  <a:lnTo>
                    <a:pt x="2" y="136"/>
                  </a:lnTo>
                  <a:lnTo>
                    <a:pt x="2" y="136"/>
                  </a:lnTo>
                  <a:lnTo>
                    <a:pt x="5" y="133"/>
                  </a:lnTo>
                  <a:lnTo>
                    <a:pt x="5" y="133"/>
                  </a:lnTo>
                  <a:lnTo>
                    <a:pt x="12" y="128"/>
                  </a:lnTo>
                  <a:lnTo>
                    <a:pt x="12" y="128"/>
                  </a:lnTo>
                  <a:lnTo>
                    <a:pt x="17" y="122"/>
                  </a:lnTo>
                  <a:lnTo>
                    <a:pt x="17" y="122"/>
                  </a:lnTo>
                  <a:lnTo>
                    <a:pt x="21" y="119"/>
                  </a:lnTo>
                  <a:lnTo>
                    <a:pt x="22" y="116"/>
                  </a:lnTo>
                  <a:lnTo>
                    <a:pt x="22" y="116"/>
                  </a:lnTo>
                  <a:lnTo>
                    <a:pt x="22" y="112"/>
                  </a:lnTo>
                  <a:lnTo>
                    <a:pt x="22" y="112"/>
                  </a:lnTo>
                  <a:lnTo>
                    <a:pt x="26" y="109"/>
                  </a:lnTo>
                  <a:lnTo>
                    <a:pt x="26" y="109"/>
                  </a:lnTo>
                  <a:lnTo>
                    <a:pt x="26" y="104"/>
                  </a:lnTo>
                  <a:lnTo>
                    <a:pt x="24" y="100"/>
                  </a:lnTo>
                  <a:lnTo>
                    <a:pt x="24" y="100"/>
                  </a:lnTo>
                  <a:lnTo>
                    <a:pt x="22" y="92"/>
                  </a:lnTo>
                  <a:lnTo>
                    <a:pt x="22" y="87"/>
                  </a:lnTo>
                  <a:lnTo>
                    <a:pt x="21" y="83"/>
                  </a:lnTo>
                  <a:lnTo>
                    <a:pt x="21" y="83"/>
                  </a:lnTo>
                  <a:lnTo>
                    <a:pt x="17" y="82"/>
                  </a:lnTo>
                  <a:lnTo>
                    <a:pt x="14" y="78"/>
                  </a:lnTo>
                  <a:lnTo>
                    <a:pt x="12" y="75"/>
                  </a:lnTo>
                  <a:lnTo>
                    <a:pt x="11" y="72"/>
                  </a:lnTo>
                  <a:lnTo>
                    <a:pt x="11" y="72"/>
                  </a:lnTo>
                  <a:lnTo>
                    <a:pt x="7" y="70"/>
                  </a:lnTo>
                  <a:lnTo>
                    <a:pt x="4" y="66"/>
                  </a:lnTo>
                  <a:lnTo>
                    <a:pt x="4" y="66"/>
                  </a:lnTo>
                  <a:lnTo>
                    <a:pt x="4" y="61"/>
                  </a:lnTo>
                  <a:lnTo>
                    <a:pt x="2" y="58"/>
                  </a:lnTo>
                  <a:lnTo>
                    <a:pt x="2" y="58"/>
                  </a:lnTo>
                  <a:lnTo>
                    <a:pt x="4" y="48"/>
                  </a:lnTo>
                  <a:lnTo>
                    <a:pt x="2" y="38"/>
                  </a:lnTo>
                  <a:lnTo>
                    <a:pt x="2" y="38"/>
                  </a:lnTo>
                  <a:lnTo>
                    <a:pt x="2" y="34"/>
                  </a:lnTo>
                  <a:lnTo>
                    <a:pt x="4" y="31"/>
                  </a:lnTo>
                  <a:lnTo>
                    <a:pt x="4" y="31"/>
                  </a:lnTo>
                  <a:lnTo>
                    <a:pt x="5" y="26"/>
                  </a:lnTo>
                  <a:lnTo>
                    <a:pt x="7" y="22"/>
                  </a:lnTo>
                  <a:lnTo>
                    <a:pt x="7" y="22"/>
                  </a:lnTo>
                  <a:lnTo>
                    <a:pt x="9" y="19"/>
                  </a:lnTo>
                  <a:lnTo>
                    <a:pt x="12" y="17"/>
                  </a:lnTo>
                  <a:lnTo>
                    <a:pt x="12" y="17"/>
                  </a:lnTo>
                  <a:lnTo>
                    <a:pt x="12" y="14"/>
                  </a:lnTo>
                  <a:lnTo>
                    <a:pt x="12" y="9"/>
                  </a:lnTo>
                  <a:lnTo>
                    <a:pt x="12" y="9"/>
                  </a:lnTo>
                  <a:lnTo>
                    <a:pt x="16" y="4"/>
                  </a:lnTo>
                  <a:lnTo>
                    <a:pt x="19" y="0"/>
                  </a:lnTo>
                  <a:lnTo>
                    <a:pt x="19" y="0"/>
                  </a:lnTo>
                  <a:lnTo>
                    <a:pt x="19" y="0"/>
                  </a:lnTo>
                  <a:lnTo>
                    <a:pt x="19" y="0"/>
                  </a:lnTo>
                  <a:lnTo>
                    <a:pt x="21" y="2"/>
                  </a:lnTo>
                  <a:lnTo>
                    <a:pt x="22" y="2"/>
                  </a:lnTo>
                  <a:lnTo>
                    <a:pt x="22" y="2"/>
                  </a:lnTo>
                  <a:lnTo>
                    <a:pt x="33" y="4"/>
                  </a:lnTo>
                  <a:lnTo>
                    <a:pt x="33" y="4"/>
                  </a:lnTo>
                  <a:lnTo>
                    <a:pt x="38" y="5"/>
                  </a:lnTo>
                  <a:lnTo>
                    <a:pt x="38" y="5"/>
                  </a:lnTo>
                  <a:lnTo>
                    <a:pt x="44" y="7"/>
                  </a:lnTo>
                  <a:lnTo>
                    <a:pt x="44" y="7"/>
                  </a:lnTo>
                  <a:lnTo>
                    <a:pt x="55" y="10"/>
                  </a:lnTo>
                  <a:lnTo>
                    <a:pt x="55" y="10"/>
                  </a:lnTo>
                  <a:lnTo>
                    <a:pt x="63" y="14"/>
                  </a:lnTo>
                  <a:lnTo>
                    <a:pt x="67" y="16"/>
                  </a:lnTo>
                  <a:lnTo>
                    <a:pt x="70" y="21"/>
                  </a:lnTo>
                  <a:lnTo>
                    <a:pt x="70" y="21"/>
                  </a:lnTo>
                  <a:lnTo>
                    <a:pt x="72" y="26"/>
                  </a:lnTo>
                  <a:lnTo>
                    <a:pt x="73" y="29"/>
                  </a:lnTo>
                  <a:lnTo>
                    <a:pt x="72" y="32"/>
                  </a:lnTo>
                  <a:lnTo>
                    <a:pt x="72" y="32"/>
                  </a:lnTo>
                  <a:lnTo>
                    <a:pt x="72" y="36"/>
                  </a:lnTo>
                  <a:lnTo>
                    <a:pt x="72" y="39"/>
                  </a:lnTo>
                  <a:lnTo>
                    <a:pt x="72" y="39"/>
                  </a:lnTo>
                  <a:lnTo>
                    <a:pt x="73" y="46"/>
                  </a:lnTo>
                  <a:lnTo>
                    <a:pt x="73" y="46"/>
                  </a:lnTo>
                  <a:lnTo>
                    <a:pt x="73" y="49"/>
                  </a:lnTo>
                  <a:lnTo>
                    <a:pt x="73" y="53"/>
                  </a:lnTo>
                  <a:lnTo>
                    <a:pt x="73" y="53"/>
                  </a:lnTo>
                  <a:lnTo>
                    <a:pt x="70" y="51"/>
                  </a:lnTo>
                  <a:lnTo>
                    <a:pt x="68" y="53"/>
                  </a:lnTo>
                  <a:lnTo>
                    <a:pt x="65" y="58"/>
                  </a:lnTo>
                  <a:lnTo>
                    <a:pt x="65" y="58"/>
                  </a:lnTo>
                  <a:lnTo>
                    <a:pt x="63" y="61"/>
                  </a:lnTo>
                  <a:lnTo>
                    <a:pt x="63" y="65"/>
                  </a:lnTo>
                  <a:lnTo>
                    <a:pt x="67" y="66"/>
                  </a:lnTo>
                  <a:lnTo>
                    <a:pt x="70" y="70"/>
                  </a:lnTo>
                  <a:lnTo>
                    <a:pt x="70" y="70"/>
                  </a:lnTo>
                  <a:lnTo>
                    <a:pt x="73" y="73"/>
                  </a:lnTo>
                  <a:lnTo>
                    <a:pt x="77" y="77"/>
                  </a:lnTo>
                  <a:lnTo>
                    <a:pt x="77" y="80"/>
                  </a:lnTo>
                  <a:lnTo>
                    <a:pt x="75" y="85"/>
                  </a:lnTo>
                  <a:lnTo>
                    <a:pt x="75" y="85"/>
                  </a:lnTo>
                  <a:lnTo>
                    <a:pt x="73" y="94"/>
                  </a:lnTo>
                  <a:lnTo>
                    <a:pt x="75" y="104"/>
                  </a:lnTo>
                  <a:lnTo>
                    <a:pt x="75" y="10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 name="Freeform 13">
              <a:extLst>
                <a:ext uri="{FF2B5EF4-FFF2-40B4-BE49-F238E27FC236}">
                  <a16:creationId xmlns:a16="http://schemas.microsoft.com/office/drawing/2014/main" id="{21719EFD-DED7-4CF7-86C3-1DFE38772DB2}"/>
                </a:ext>
              </a:extLst>
            </p:cNvPr>
            <p:cNvSpPr>
              <a:spLocks/>
            </p:cNvSpPr>
            <p:nvPr/>
          </p:nvSpPr>
          <p:spPr bwMode="auto">
            <a:xfrm>
              <a:off x="10926914" y="2494961"/>
              <a:ext cx="162505" cy="343222"/>
            </a:xfrm>
            <a:custGeom>
              <a:avLst/>
              <a:gdLst>
                <a:gd name="T0" fmla="*/ 87 w 90"/>
                <a:gd name="T1" fmla="*/ 22 h 209"/>
                <a:gd name="T2" fmla="*/ 89 w 90"/>
                <a:gd name="T3" fmla="*/ 30 h 209"/>
                <a:gd name="T4" fmla="*/ 89 w 90"/>
                <a:gd name="T5" fmla="*/ 42 h 209"/>
                <a:gd name="T6" fmla="*/ 78 w 90"/>
                <a:gd name="T7" fmla="*/ 59 h 209"/>
                <a:gd name="T8" fmla="*/ 72 w 90"/>
                <a:gd name="T9" fmla="*/ 64 h 209"/>
                <a:gd name="T10" fmla="*/ 72 w 90"/>
                <a:gd name="T11" fmla="*/ 76 h 209"/>
                <a:gd name="T12" fmla="*/ 75 w 90"/>
                <a:gd name="T13" fmla="*/ 85 h 209"/>
                <a:gd name="T14" fmla="*/ 72 w 90"/>
                <a:gd name="T15" fmla="*/ 102 h 209"/>
                <a:gd name="T16" fmla="*/ 73 w 90"/>
                <a:gd name="T17" fmla="*/ 110 h 209"/>
                <a:gd name="T18" fmla="*/ 72 w 90"/>
                <a:gd name="T19" fmla="*/ 122 h 209"/>
                <a:gd name="T20" fmla="*/ 72 w 90"/>
                <a:gd name="T21" fmla="*/ 130 h 209"/>
                <a:gd name="T22" fmla="*/ 75 w 90"/>
                <a:gd name="T23" fmla="*/ 136 h 209"/>
                <a:gd name="T24" fmla="*/ 73 w 90"/>
                <a:gd name="T25" fmla="*/ 142 h 209"/>
                <a:gd name="T26" fmla="*/ 73 w 90"/>
                <a:gd name="T27" fmla="*/ 151 h 209"/>
                <a:gd name="T28" fmla="*/ 75 w 90"/>
                <a:gd name="T29" fmla="*/ 161 h 209"/>
                <a:gd name="T30" fmla="*/ 73 w 90"/>
                <a:gd name="T31" fmla="*/ 175 h 209"/>
                <a:gd name="T32" fmla="*/ 80 w 90"/>
                <a:gd name="T33" fmla="*/ 193 h 209"/>
                <a:gd name="T34" fmla="*/ 80 w 90"/>
                <a:gd name="T35" fmla="*/ 200 h 209"/>
                <a:gd name="T36" fmla="*/ 33 w 90"/>
                <a:gd name="T37" fmla="*/ 203 h 209"/>
                <a:gd name="T38" fmla="*/ 33 w 90"/>
                <a:gd name="T39" fmla="*/ 197 h 209"/>
                <a:gd name="T40" fmla="*/ 33 w 90"/>
                <a:gd name="T41" fmla="*/ 185 h 209"/>
                <a:gd name="T42" fmla="*/ 26 w 90"/>
                <a:gd name="T43" fmla="*/ 166 h 209"/>
                <a:gd name="T44" fmla="*/ 26 w 90"/>
                <a:gd name="T45" fmla="*/ 163 h 209"/>
                <a:gd name="T46" fmla="*/ 19 w 90"/>
                <a:gd name="T47" fmla="*/ 147 h 209"/>
                <a:gd name="T48" fmla="*/ 12 w 90"/>
                <a:gd name="T49" fmla="*/ 137 h 209"/>
                <a:gd name="T50" fmla="*/ 11 w 90"/>
                <a:gd name="T51" fmla="*/ 129 h 209"/>
                <a:gd name="T52" fmla="*/ 11 w 90"/>
                <a:gd name="T53" fmla="*/ 117 h 209"/>
                <a:gd name="T54" fmla="*/ 11 w 90"/>
                <a:gd name="T55" fmla="*/ 110 h 209"/>
                <a:gd name="T56" fmla="*/ 7 w 90"/>
                <a:gd name="T57" fmla="*/ 91 h 209"/>
                <a:gd name="T58" fmla="*/ 9 w 90"/>
                <a:gd name="T59" fmla="*/ 80 h 209"/>
                <a:gd name="T60" fmla="*/ 11 w 90"/>
                <a:gd name="T61" fmla="*/ 74 h 209"/>
                <a:gd name="T62" fmla="*/ 12 w 90"/>
                <a:gd name="T63" fmla="*/ 68 h 209"/>
                <a:gd name="T64" fmla="*/ 11 w 90"/>
                <a:gd name="T65" fmla="*/ 63 h 209"/>
                <a:gd name="T66" fmla="*/ 5 w 90"/>
                <a:gd name="T67" fmla="*/ 51 h 209"/>
                <a:gd name="T68" fmla="*/ 4 w 90"/>
                <a:gd name="T69" fmla="*/ 42 h 209"/>
                <a:gd name="T70" fmla="*/ 2 w 90"/>
                <a:gd name="T71" fmla="*/ 30 h 209"/>
                <a:gd name="T72" fmla="*/ 0 w 90"/>
                <a:gd name="T73" fmla="*/ 20 h 209"/>
                <a:gd name="T74" fmla="*/ 61 w 90"/>
                <a:gd name="T75" fmla="*/ 7 h 209"/>
                <a:gd name="T76" fmla="*/ 85 w 90"/>
                <a:gd name="T77" fmla="*/ 0 h 209"/>
                <a:gd name="T78" fmla="*/ 85 w 90"/>
                <a:gd name="T79" fmla="*/ 0 h 209"/>
                <a:gd name="T80" fmla="*/ 89 w 90"/>
                <a:gd name="T81" fmla="*/ 7 h 209"/>
                <a:gd name="T82" fmla="*/ 90 w 90"/>
                <a:gd name="T83" fmla="*/ 13 h 209"/>
                <a:gd name="T84" fmla="*/ 89 w 90"/>
                <a:gd name="T85"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209">
                  <a:moveTo>
                    <a:pt x="89" y="18"/>
                  </a:moveTo>
                  <a:lnTo>
                    <a:pt x="89" y="18"/>
                  </a:lnTo>
                  <a:lnTo>
                    <a:pt x="87" y="22"/>
                  </a:lnTo>
                  <a:lnTo>
                    <a:pt x="89" y="27"/>
                  </a:lnTo>
                  <a:lnTo>
                    <a:pt x="89" y="27"/>
                  </a:lnTo>
                  <a:lnTo>
                    <a:pt x="89" y="30"/>
                  </a:lnTo>
                  <a:lnTo>
                    <a:pt x="89" y="35"/>
                  </a:lnTo>
                  <a:lnTo>
                    <a:pt x="89" y="35"/>
                  </a:lnTo>
                  <a:lnTo>
                    <a:pt x="89" y="42"/>
                  </a:lnTo>
                  <a:lnTo>
                    <a:pt x="85" y="47"/>
                  </a:lnTo>
                  <a:lnTo>
                    <a:pt x="78" y="59"/>
                  </a:lnTo>
                  <a:lnTo>
                    <a:pt x="78" y="59"/>
                  </a:lnTo>
                  <a:lnTo>
                    <a:pt x="75" y="61"/>
                  </a:lnTo>
                  <a:lnTo>
                    <a:pt x="72" y="64"/>
                  </a:lnTo>
                  <a:lnTo>
                    <a:pt x="72" y="64"/>
                  </a:lnTo>
                  <a:lnTo>
                    <a:pt x="70" y="68"/>
                  </a:lnTo>
                  <a:lnTo>
                    <a:pt x="70" y="69"/>
                  </a:lnTo>
                  <a:lnTo>
                    <a:pt x="72" y="76"/>
                  </a:lnTo>
                  <a:lnTo>
                    <a:pt x="72" y="76"/>
                  </a:lnTo>
                  <a:lnTo>
                    <a:pt x="75" y="85"/>
                  </a:lnTo>
                  <a:lnTo>
                    <a:pt x="75" y="85"/>
                  </a:lnTo>
                  <a:lnTo>
                    <a:pt x="75" y="88"/>
                  </a:lnTo>
                  <a:lnTo>
                    <a:pt x="73" y="93"/>
                  </a:lnTo>
                  <a:lnTo>
                    <a:pt x="72" y="102"/>
                  </a:lnTo>
                  <a:lnTo>
                    <a:pt x="72" y="102"/>
                  </a:lnTo>
                  <a:lnTo>
                    <a:pt x="72" y="107"/>
                  </a:lnTo>
                  <a:lnTo>
                    <a:pt x="73" y="110"/>
                  </a:lnTo>
                  <a:lnTo>
                    <a:pt x="73" y="110"/>
                  </a:lnTo>
                  <a:lnTo>
                    <a:pt x="73" y="115"/>
                  </a:lnTo>
                  <a:lnTo>
                    <a:pt x="72" y="122"/>
                  </a:lnTo>
                  <a:lnTo>
                    <a:pt x="72" y="122"/>
                  </a:lnTo>
                  <a:lnTo>
                    <a:pt x="72" y="125"/>
                  </a:lnTo>
                  <a:lnTo>
                    <a:pt x="72" y="130"/>
                  </a:lnTo>
                  <a:lnTo>
                    <a:pt x="72" y="130"/>
                  </a:lnTo>
                  <a:lnTo>
                    <a:pt x="73" y="134"/>
                  </a:lnTo>
                  <a:lnTo>
                    <a:pt x="75" y="136"/>
                  </a:lnTo>
                  <a:lnTo>
                    <a:pt x="75" y="137"/>
                  </a:lnTo>
                  <a:lnTo>
                    <a:pt x="75" y="137"/>
                  </a:lnTo>
                  <a:lnTo>
                    <a:pt x="73" y="142"/>
                  </a:lnTo>
                  <a:lnTo>
                    <a:pt x="73" y="146"/>
                  </a:lnTo>
                  <a:lnTo>
                    <a:pt x="73" y="146"/>
                  </a:lnTo>
                  <a:lnTo>
                    <a:pt x="73" y="151"/>
                  </a:lnTo>
                  <a:lnTo>
                    <a:pt x="75" y="156"/>
                  </a:lnTo>
                  <a:lnTo>
                    <a:pt x="75" y="156"/>
                  </a:lnTo>
                  <a:lnTo>
                    <a:pt x="75" y="161"/>
                  </a:lnTo>
                  <a:lnTo>
                    <a:pt x="75" y="166"/>
                  </a:lnTo>
                  <a:lnTo>
                    <a:pt x="73" y="170"/>
                  </a:lnTo>
                  <a:lnTo>
                    <a:pt x="73" y="175"/>
                  </a:lnTo>
                  <a:lnTo>
                    <a:pt x="73" y="175"/>
                  </a:lnTo>
                  <a:lnTo>
                    <a:pt x="77" y="185"/>
                  </a:lnTo>
                  <a:lnTo>
                    <a:pt x="80" y="193"/>
                  </a:lnTo>
                  <a:lnTo>
                    <a:pt x="80" y="193"/>
                  </a:lnTo>
                  <a:lnTo>
                    <a:pt x="80" y="200"/>
                  </a:lnTo>
                  <a:lnTo>
                    <a:pt x="80" y="200"/>
                  </a:lnTo>
                  <a:lnTo>
                    <a:pt x="34" y="209"/>
                  </a:lnTo>
                  <a:lnTo>
                    <a:pt x="34" y="209"/>
                  </a:lnTo>
                  <a:lnTo>
                    <a:pt x="33" y="203"/>
                  </a:lnTo>
                  <a:lnTo>
                    <a:pt x="33" y="203"/>
                  </a:lnTo>
                  <a:lnTo>
                    <a:pt x="33" y="197"/>
                  </a:lnTo>
                  <a:lnTo>
                    <a:pt x="33" y="197"/>
                  </a:lnTo>
                  <a:lnTo>
                    <a:pt x="33" y="192"/>
                  </a:lnTo>
                  <a:lnTo>
                    <a:pt x="33" y="185"/>
                  </a:lnTo>
                  <a:lnTo>
                    <a:pt x="33" y="185"/>
                  </a:lnTo>
                  <a:lnTo>
                    <a:pt x="28" y="171"/>
                  </a:lnTo>
                  <a:lnTo>
                    <a:pt x="28" y="171"/>
                  </a:lnTo>
                  <a:lnTo>
                    <a:pt x="26" y="166"/>
                  </a:lnTo>
                  <a:lnTo>
                    <a:pt x="26" y="166"/>
                  </a:lnTo>
                  <a:lnTo>
                    <a:pt x="26" y="163"/>
                  </a:lnTo>
                  <a:lnTo>
                    <a:pt x="26" y="163"/>
                  </a:lnTo>
                  <a:lnTo>
                    <a:pt x="24" y="159"/>
                  </a:lnTo>
                  <a:lnTo>
                    <a:pt x="24" y="159"/>
                  </a:lnTo>
                  <a:lnTo>
                    <a:pt x="19" y="147"/>
                  </a:lnTo>
                  <a:lnTo>
                    <a:pt x="19" y="147"/>
                  </a:lnTo>
                  <a:lnTo>
                    <a:pt x="16" y="142"/>
                  </a:lnTo>
                  <a:lnTo>
                    <a:pt x="12" y="137"/>
                  </a:lnTo>
                  <a:lnTo>
                    <a:pt x="12" y="137"/>
                  </a:lnTo>
                  <a:lnTo>
                    <a:pt x="11" y="134"/>
                  </a:lnTo>
                  <a:lnTo>
                    <a:pt x="11" y="129"/>
                  </a:lnTo>
                  <a:lnTo>
                    <a:pt x="11" y="124"/>
                  </a:lnTo>
                  <a:lnTo>
                    <a:pt x="11" y="124"/>
                  </a:lnTo>
                  <a:lnTo>
                    <a:pt x="11" y="117"/>
                  </a:lnTo>
                  <a:lnTo>
                    <a:pt x="11" y="117"/>
                  </a:lnTo>
                  <a:lnTo>
                    <a:pt x="11" y="112"/>
                  </a:lnTo>
                  <a:lnTo>
                    <a:pt x="11" y="110"/>
                  </a:lnTo>
                  <a:lnTo>
                    <a:pt x="11" y="110"/>
                  </a:lnTo>
                  <a:lnTo>
                    <a:pt x="7" y="97"/>
                  </a:lnTo>
                  <a:lnTo>
                    <a:pt x="7" y="91"/>
                  </a:lnTo>
                  <a:lnTo>
                    <a:pt x="7" y="85"/>
                  </a:lnTo>
                  <a:lnTo>
                    <a:pt x="7" y="85"/>
                  </a:lnTo>
                  <a:lnTo>
                    <a:pt x="9" y="80"/>
                  </a:lnTo>
                  <a:lnTo>
                    <a:pt x="9" y="80"/>
                  </a:lnTo>
                  <a:lnTo>
                    <a:pt x="11" y="74"/>
                  </a:lnTo>
                  <a:lnTo>
                    <a:pt x="11" y="74"/>
                  </a:lnTo>
                  <a:lnTo>
                    <a:pt x="11" y="71"/>
                  </a:lnTo>
                  <a:lnTo>
                    <a:pt x="11" y="71"/>
                  </a:lnTo>
                  <a:lnTo>
                    <a:pt x="12" y="68"/>
                  </a:lnTo>
                  <a:lnTo>
                    <a:pt x="12" y="68"/>
                  </a:lnTo>
                  <a:lnTo>
                    <a:pt x="11" y="63"/>
                  </a:lnTo>
                  <a:lnTo>
                    <a:pt x="11" y="63"/>
                  </a:lnTo>
                  <a:lnTo>
                    <a:pt x="7" y="56"/>
                  </a:lnTo>
                  <a:lnTo>
                    <a:pt x="7" y="56"/>
                  </a:lnTo>
                  <a:lnTo>
                    <a:pt x="5" y="51"/>
                  </a:lnTo>
                  <a:lnTo>
                    <a:pt x="5" y="51"/>
                  </a:lnTo>
                  <a:lnTo>
                    <a:pt x="5" y="46"/>
                  </a:lnTo>
                  <a:lnTo>
                    <a:pt x="4" y="42"/>
                  </a:lnTo>
                  <a:lnTo>
                    <a:pt x="4" y="42"/>
                  </a:lnTo>
                  <a:lnTo>
                    <a:pt x="2" y="35"/>
                  </a:lnTo>
                  <a:lnTo>
                    <a:pt x="2" y="30"/>
                  </a:lnTo>
                  <a:lnTo>
                    <a:pt x="2" y="30"/>
                  </a:lnTo>
                  <a:lnTo>
                    <a:pt x="0" y="20"/>
                  </a:lnTo>
                  <a:lnTo>
                    <a:pt x="0" y="20"/>
                  </a:lnTo>
                  <a:lnTo>
                    <a:pt x="16" y="17"/>
                  </a:lnTo>
                  <a:lnTo>
                    <a:pt x="16" y="17"/>
                  </a:lnTo>
                  <a:lnTo>
                    <a:pt x="61" y="7"/>
                  </a:lnTo>
                  <a:lnTo>
                    <a:pt x="61" y="7"/>
                  </a:lnTo>
                  <a:lnTo>
                    <a:pt x="73" y="3"/>
                  </a:lnTo>
                  <a:lnTo>
                    <a:pt x="85" y="0"/>
                  </a:lnTo>
                  <a:lnTo>
                    <a:pt x="85" y="0"/>
                  </a:lnTo>
                  <a:lnTo>
                    <a:pt x="85" y="0"/>
                  </a:lnTo>
                  <a:lnTo>
                    <a:pt x="85" y="0"/>
                  </a:lnTo>
                  <a:lnTo>
                    <a:pt x="85" y="3"/>
                  </a:lnTo>
                  <a:lnTo>
                    <a:pt x="85" y="3"/>
                  </a:lnTo>
                  <a:lnTo>
                    <a:pt x="89" y="7"/>
                  </a:lnTo>
                  <a:lnTo>
                    <a:pt x="90" y="10"/>
                  </a:lnTo>
                  <a:lnTo>
                    <a:pt x="90" y="10"/>
                  </a:lnTo>
                  <a:lnTo>
                    <a:pt x="90" y="13"/>
                  </a:lnTo>
                  <a:lnTo>
                    <a:pt x="90" y="15"/>
                  </a:lnTo>
                  <a:lnTo>
                    <a:pt x="90" y="15"/>
                  </a:lnTo>
                  <a:lnTo>
                    <a:pt x="89" y="18"/>
                  </a:lnTo>
                  <a:lnTo>
                    <a:pt x="89" y="18"/>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 name="Freeform 14">
              <a:extLst>
                <a:ext uri="{FF2B5EF4-FFF2-40B4-BE49-F238E27FC236}">
                  <a16:creationId xmlns:a16="http://schemas.microsoft.com/office/drawing/2014/main" id="{616000D6-70A6-48D9-BF50-207A8AD7B41A}"/>
                </a:ext>
              </a:extLst>
            </p:cNvPr>
            <p:cNvSpPr>
              <a:spLocks/>
            </p:cNvSpPr>
            <p:nvPr/>
          </p:nvSpPr>
          <p:spPr bwMode="auto">
            <a:xfrm>
              <a:off x="9058108" y="3091081"/>
              <a:ext cx="465846" cy="783333"/>
            </a:xfrm>
            <a:custGeom>
              <a:avLst/>
              <a:gdLst>
                <a:gd name="T0" fmla="*/ 257 w 258"/>
                <a:gd name="T1" fmla="*/ 314 h 477"/>
                <a:gd name="T2" fmla="*/ 246 w 258"/>
                <a:gd name="T3" fmla="*/ 339 h 477"/>
                <a:gd name="T4" fmla="*/ 240 w 258"/>
                <a:gd name="T5" fmla="*/ 356 h 477"/>
                <a:gd name="T6" fmla="*/ 236 w 258"/>
                <a:gd name="T7" fmla="*/ 368 h 477"/>
                <a:gd name="T8" fmla="*/ 238 w 258"/>
                <a:gd name="T9" fmla="*/ 379 h 477"/>
                <a:gd name="T10" fmla="*/ 238 w 258"/>
                <a:gd name="T11" fmla="*/ 402 h 477"/>
                <a:gd name="T12" fmla="*/ 236 w 258"/>
                <a:gd name="T13" fmla="*/ 409 h 477"/>
                <a:gd name="T14" fmla="*/ 228 w 258"/>
                <a:gd name="T15" fmla="*/ 418 h 477"/>
                <a:gd name="T16" fmla="*/ 231 w 258"/>
                <a:gd name="T17" fmla="*/ 431 h 477"/>
                <a:gd name="T18" fmla="*/ 214 w 258"/>
                <a:gd name="T19" fmla="*/ 435 h 477"/>
                <a:gd name="T20" fmla="*/ 217 w 258"/>
                <a:gd name="T21" fmla="*/ 443 h 477"/>
                <a:gd name="T22" fmla="*/ 216 w 258"/>
                <a:gd name="T23" fmla="*/ 448 h 477"/>
                <a:gd name="T24" fmla="*/ 204 w 258"/>
                <a:gd name="T25" fmla="*/ 458 h 477"/>
                <a:gd name="T26" fmla="*/ 185 w 258"/>
                <a:gd name="T27" fmla="*/ 457 h 477"/>
                <a:gd name="T28" fmla="*/ 173 w 258"/>
                <a:gd name="T29" fmla="*/ 468 h 477"/>
                <a:gd name="T30" fmla="*/ 163 w 258"/>
                <a:gd name="T31" fmla="*/ 474 h 477"/>
                <a:gd name="T32" fmla="*/ 153 w 258"/>
                <a:gd name="T33" fmla="*/ 468 h 477"/>
                <a:gd name="T34" fmla="*/ 145 w 258"/>
                <a:gd name="T35" fmla="*/ 458 h 477"/>
                <a:gd name="T36" fmla="*/ 143 w 258"/>
                <a:gd name="T37" fmla="*/ 435 h 477"/>
                <a:gd name="T38" fmla="*/ 134 w 258"/>
                <a:gd name="T39" fmla="*/ 418 h 477"/>
                <a:gd name="T40" fmla="*/ 129 w 258"/>
                <a:gd name="T41" fmla="*/ 404 h 477"/>
                <a:gd name="T42" fmla="*/ 121 w 258"/>
                <a:gd name="T43" fmla="*/ 402 h 477"/>
                <a:gd name="T44" fmla="*/ 111 w 258"/>
                <a:gd name="T45" fmla="*/ 399 h 477"/>
                <a:gd name="T46" fmla="*/ 89 w 258"/>
                <a:gd name="T47" fmla="*/ 377 h 477"/>
                <a:gd name="T48" fmla="*/ 87 w 258"/>
                <a:gd name="T49" fmla="*/ 362 h 477"/>
                <a:gd name="T50" fmla="*/ 92 w 258"/>
                <a:gd name="T51" fmla="*/ 346 h 477"/>
                <a:gd name="T52" fmla="*/ 94 w 258"/>
                <a:gd name="T53" fmla="*/ 328 h 477"/>
                <a:gd name="T54" fmla="*/ 82 w 258"/>
                <a:gd name="T55" fmla="*/ 314 h 477"/>
                <a:gd name="T56" fmla="*/ 70 w 258"/>
                <a:gd name="T57" fmla="*/ 321 h 477"/>
                <a:gd name="T58" fmla="*/ 60 w 258"/>
                <a:gd name="T59" fmla="*/ 314 h 477"/>
                <a:gd name="T60" fmla="*/ 55 w 258"/>
                <a:gd name="T61" fmla="*/ 292 h 477"/>
                <a:gd name="T62" fmla="*/ 41 w 258"/>
                <a:gd name="T63" fmla="*/ 282 h 477"/>
                <a:gd name="T64" fmla="*/ 34 w 258"/>
                <a:gd name="T65" fmla="*/ 272 h 477"/>
                <a:gd name="T66" fmla="*/ 17 w 258"/>
                <a:gd name="T67" fmla="*/ 258 h 477"/>
                <a:gd name="T68" fmla="*/ 7 w 258"/>
                <a:gd name="T69" fmla="*/ 238 h 477"/>
                <a:gd name="T70" fmla="*/ 2 w 258"/>
                <a:gd name="T71" fmla="*/ 216 h 477"/>
                <a:gd name="T72" fmla="*/ 2 w 258"/>
                <a:gd name="T73" fmla="*/ 199 h 477"/>
                <a:gd name="T74" fmla="*/ 0 w 258"/>
                <a:gd name="T75" fmla="*/ 192 h 477"/>
                <a:gd name="T76" fmla="*/ 16 w 258"/>
                <a:gd name="T77" fmla="*/ 175 h 477"/>
                <a:gd name="T78" fmla="*/ 26 w 258"/>
                <a:gd name="T79" fmla="*/ 156 h 477"/>
                <a:gd name="T80" fmla="*/ 22 w 258"/>
                <a:gd name="T81" fmla="*/ 134 h 477"/>
                <a:gd name="T82" fmla="*/ 46 w 258"/>
                <a:gd name="T83" fmla="*/ 109 h 477"/>
                <a:gd name="T84" fmla="*/ 60 w 258"/>
                <a:gd name="T85" fmla="*/ 100 h 477"/>
                <a:gd name="T86" fmla="*/ 70 w 258"/>
                <a:gd name="T87" fmla="*/ 87 h 477"/>
                <a:gd name="T88" fmla="*/ 73 w 258"/>
                <a:gd name="T89" fmla="*/ 78 h 477"/>
                <a:gd name="T90" fmla="*/ 72 w 258"/>
                <a:gd name="T91" fmla="*/ 58 h 477"/>
                <a:gd name="T92" fmla="*/ 68 w 258"/>
                <a:gd name="T93" fmla="*/ 48 h 477"/>
                <a:gd name="T94" fmla="*/ 58 w 258"/>
                <a:gd name="T95" fmla="*/ 32 h 477"/>
                <a:gd name="T96" fmla="*/ 50 w 258"/>
                <a:gd name="T97" fmla="*/ 25 h 477"/>
                <a:gd name="T98" fmla="*/ 217 w 258"/>
                <a:gd name="T99" fmla="*/ 0 h 477"/>
                <a:gd name="T100" fmla="*/ 231 w 258"/>
                <a:gd name="T101" fmla="*/ 42 h 477"/>
                <a:gd name="T102" fmla="*/ 248 w 258"/>
                <a:gd name="T103" fmla="*/ 224 h 477"/>
                <a:gd name="T104" fmla="*/ 251 w 258"/>
                <a:gd name="T105" fmla="*/ 275 h 477"/>
                <a:gd name="T106" fmla="*/ 248 w 258"/>
                <a:gd name="T107" fmla="*/ 290 h 477"/>
                <a:gd name="T108" fmla="*/ 255 w 258"/>
                <a:gd name="T109" fmla="*/ 299 h 477"/>
                <a:gd name="T110" fmla="*/ 257 w 258"/>
                <a:gd name="T111" fmla="*/ 309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477">
                  <a:moveTo>
                    <a:pt x="257" y="309"/>
                  </a:moveTo>
                  <a:lnTo>
                    <a:pt x="257" y="309"/>
                  </a:lnTo>
                  <a:lnTo>
                    <a:pt x="257" y="314"/>
                  </a:lnTo>
                  <a:lnTo>
                    <a:pt x="257" y="314"/>
                  </a:lnTo>
                  <a:lnTo>
                    <a:pt x="253" y="316"/>
                  </a:lnTo>
                  <a:lnTo>
                    <a:pt x="253" y="316"/>
                  </a:lnTo>
                  <a:lnTo>
                    <a:pt x="251" y="328"/>
                  </a:lnTo>
                  <a:lnTo>
                    <a:pt x="246" y="339"/>
                  </a:lnTo>
                  <a:lnTo>
                    <a:pt x="246" y="339"/>
                  </a:lnTo>
                  <a:lnTo>
                    <a:pt x="243" y="351"/>
                  </a:lnTo>
                  <a:lnTo>
                    <a:pt x="243" y="351"/>
                  </a:lnTo>
                  <a:lnTo>
                    <a:pt x="240" y="356"/>
                  </a:lnTo>
                  <a:lnTo>
                    <a:pt x="236" y="362"/>
                  </a:lnTo>
                  <a:lnTo>
                    <a:pt x="236" y="362"/>
                  </a:lnTo>
                  <a:lnTo>
                    <a:pt x="236" y="365"/>
                  </a:lnTo>
                  <a:lnTo>
                    <a:pt x="236" y="368"/>
                  </a:lnTo>
                  <a:lnTo>
                    <a:pt x="238" y="370"/>
                  </a:lnTo>
                  <a:lnTo>
                    <a:pt x="238" y="372"/>
                  </a:lnTo>
                  <a:lnTo>
                    <a:pt x="238" y="372"/>
                  </a:lnTo>
                  <a:lnTo>
                    <a:pt x="238" y="379"/>
                  </a:lnTo>
                  <a:lnTo>
                    <a:pt x="234" y="385"/>
                  </a:lnTo>
                  <a:lnTo>
                    <a:pt x="234" y="385"/>
                  </a:lnTo>
                  <a:lnTo>
                    <a:pt x="234" y="394"/>
                  </a:lnTo>
                  <a:lnTo>
                    <a:pt x="238" y="402"/>
                  </a:lnTo>
                  <a:lnTo>
                    <a:pt x="238" y="402"/>
                  </a:lnTo>
                  <a:lnTo>
                    <a:pt x="238" y="406"/>
                  </a:lnTo>
                  <a:lnTo>
                    <a:pt x="236" y="409"/>
                  </a:lnTo>
                  <a:lnTo>
                    <a:pt x="236" y="409"/>
                  </a:lnTo>
                  <a:lnTo>
                    <a:pt x="231" y="412"/>
                  </a:lnTo>
                  <a:lnTo>
                    <a:pt x="229" y="414"/>
                  </a:lnTo>
                  <a:lnTo>
                    <a:pt x="228" y="418"/>
                  </a:lnTo>
                  <a:lnTo>
                    <a:pt x="228" y="418"/>
                  </a:lnTo>
                  <a:lnTo>
                    <a:pt x="229" y="423"/>
                  </a:lnTo>
                  <a:lnTo>
                    <a:pt x="233" y="428"/>
                  </a:lnTo>
                  <a:lnTo>
                    <a:pt x="233" y="428"/>
                  </a:lnTo>
                  <a:lnTo>
                    <a:pt x="231" y="431"/>
                  </a:lnTo>
                  <a:lnTo>
                    <a:pt x="229" y="433"/>
                  </a:lnTo>
                  <a:lnTo>
                    <a:pt x="223" y="433"/>
                  </a:lnTo>
                  <a:lnTo>
                    <a:pt x="216" y="433"/>
                  </a:lnTo>
                  <a:lnTo>
                    <a:pt x="214" y="435"/>
                  </a:lnTo>
                  <a:lnTo>
                    <a:pt x="212" y="436"/>
                  </a:lnTo>
                  <a:lnTo>
                    <a:pt x="212" y="436"/>
                  </a:lnTo>
                  <a:lnTo>
                    <a:pt x="214" y="440"/>
                  </a:lnTo>
                  <a:lnTo>
                    <a:pt x="217" y="443"/>
                  </a:lnTo>
                  <a:lnTo>
                    <a:pt x="217" y="443"/>
                  </a:lnTo>
                  <a:lnTo>
                    <a:pt x="216" y="445"/>
                  </a:lnTo>
                  <a:lnTo>
                    <a:pt x="216" y="448"/>
                  </a:lnTo>
                  <a:lnTo>
                    <a:pt x="216" y="448"/>
                  </a:lnTo>
                  <a:lnTo>
                    <a:pt x="214" y="453"/>
                  </a:lnTo>
                  <a:lnTo>
                    <a:pt x="212" y="457"/>
                  </a:lnTo>
                  <a:lnTo>
                    <a:pt x="209" y="458"/>
                  </a:lnTo>
                  <a:lnTo>
                    <a:pt x="204" y="458"/>
                  </a:lnTo>
                  <a:lnTo>
                    <a:pt x="204" y="458"/>
                  </a:lnTo>
                  <a:lnTo>
                    <a:pt x="195" y="457"/>
                  </a:lnTo>
                  <a:lnTo>
                    <a:pt x="185" y="457"/>
                  </a:lnTo>
                  <a:lnTo>
                    <a:pt x="185" y="457"/>
                  </a:lnTo>
                  <a:lnTo>
                    <a:pt x="182" y="458"/>
                  </a:lnTo>
                  <a:lnTo>
                    <a:pt x="178" y="460"/>
                  </a:lnTo>
                  <a:lnTo>
                    <a:pt x="173" y="468"/>
                  </a:lnTo>
                  <a:lnTo>
                    <a:pt x="173" y="468"/>
                  </a:lnTo>
                  <a:lnTo>
                    <a:pt x="170" y="472"/>
                  </a:lnTo>
                  <a:lnTo>
                    <a:pt x="165" y="477"/>
                  </a:lnTo>
                  <a:lnTo>
                    <a:pt x="165" y="477"/>
                  </a:lnTo>
                  <a:lnTo>
                    <a:pt x="163" y="474"/>
                  </a:lnTo>
                  <a:lnTo>
                    <a:pt x="161" y="474"/>
                  </a:lnTo>
                  <a:lnTo>
                    <a:pt x="161" y="474"/>
                  </a:lnTo>
                  <a:lnTo>
                    <a:pt x="156" y="472"/>
                  </a:lnTo>
                  <a:lnTo>
                    <a:pt x="153" y="468"/>
                  </a:lnTo>
                  <a:lnTo>
                    <a:pt x="153" y="468"/>
                  </a:lnTo>
                  <a:lnTo>
                    <a:pt x="150" y="463"/>
                  </a:lnTo>
                  <a:lnTo>
                    <a:pt x="145" y="458"/>
                  </a:lnTo>
                  <a:lnTo>
                    <a:pt x="145" y="458"/>
                  </a:lnTo>
                  <a:lnTo>
                    <a:pt x="143" y="453"/>
                  </a:lnTo>
                  <a:lnTo>
                    <a:pt x="143" y="446"/>
                  </a:lnTo>
                  <a:lnTo>
                    <a:pt x="143" y="435"/>
                  </a:lnTo>
                  <a:lnTo>
                    <a:pt x="143" y="435"/>
                  </a:lnTo>
                  <a:lnTo>
                    <a:pt x="141" y="428"/>
                  </a:lnTo>
                  <a:lnTo>
                    <a:pt x="139" y="423"/>
                  </a:lnTo>
                  <a:lnTo>
                    <a:pt x="139" y="423"/>
                  </a:lnTo>
                  <a:lnTo>
                    <a:pt x="134" y="418"/>
                  </a:lnTo>
                  <a:lnTo>
                    <a:pt x="131" y="412"/>
                  </a:lnTo>
                  <a:lnTo>
                    <a:pt x="131" y="412"/>
                  </a:lnTo>
                  <a:lnTo>
                    <a:pt x="129" y="407"/>
                  </a:lnTo>
                  <a:lnTo>
                    <a:pt x="129" y="404"/>
                  </a:lnTo>
                  <a:lnTo>
                    <a:pt x="128" y="402"/>
                  </a:lnTo>
                  <a:lnTo>
                    <a:pt x="128" y="402"/>
                  </a:lnTo>
                  <a:lnTo>
                    <a:pt x="124" y="402"/>
                  </a:lnTo>
                  <a:lnTo>
                    <a:pt x="121" y="402"/>
                  </a:lnTo>
                  <a:lnTo>
                    <a:pt x="117" y="402"/>
                  </a:lnTo>
                  <a:lnTo>
                    <a:pt x="114" y="402"/>
                  </a:lnTo>
                  <a:lnTo>
                    <a:pt x="114" y="402"/>
                  </a:lnTo>
                  <a:lnTo>
                    <a:pt x="111" y="399"/>
                  </a:lnTo>
                  <a:lnTo>
                    <a:pt x="105" y="394"/>
                  </a:lnTo>
                  <a:lnTo>
                    <a:pt x="97" y="384"/>
                  </a:lnTo>
                  <a:lnTo>
                    <a:pt x="97" y="384"/>
                  </a:lnTo>
                  <a:lnTo>
                    <a:pt x="89" y="377"/>
                  </a:lnTo>
                  <a:lnTo>
                    <a:pt x="85" y="373"/>
                  </a:lnTo>
                  <a:lnTo>
                    <a:pt x="85" y="367"/>
                  </a:lnTo>
                  <a:lnTo>
                    <a:pt x="85" y="367"/>
                  </a:lnTo>
                  <a:lnTo>
                    <a:pt x="87" y="362"/>
                  </a:lnTo>
                  <a:lnTo>
                    <a:pt x="87" y="362"/>
                  </a:lnTo>
                  <a:lnTo>
                    <a:pt x="89" y="356"/>
                  </a:lnTo>
                  <a:lnTo>
                    <a:pt x="89" y="356"/>
                  </a:lnTo>
                  <a:lnTo>
                    <a:pt x="92" y="346"/>
                  </a:lnTo>
                  <a:lnTo>
                    <a:pt x="92" y="346"/>
                  </a:lnTo>
                  <a:lnTo>
                    <a:pt x="94" y="339"/>
                  </a:lnTo>
                  <a:lnTo>
                    <a:pt x="94" y="333"/>
                  </a:lnTo>
                  <a:lnTo>
                    <a:pt x="94" y="328"/>
                  </a:lnTo>
                  <a:lnTo>
                    <a:pt x="90" y="321"/>
                  </a:lnTo>
                  <a:lnTo>
                    <a:pt x="90" y="321"/>
                  </a:lnTo>
                  <a:lnTo>
                    <a:pt x="87" y="316"/>
                  </a:lnTo>
                  <a:lnTo>
                    <a:pt x="82" y="314"/>
                  </a:lnTo>
                  <a:lnTo>
                    <a:pt x="78" y="316"/>
                  </a:lnTo>
                  <a:lnTo>
                    <a:pt x="73" y="319"/>
                  </a:lnTo>
                  <a:lnTo>
                    <a:pt x="73" y="319"/>
                  </a:lnTo>
                  <a:lnTo>
                    <a:pt x="70" y="321"/>
                  </a:lnTo>
                  <a:lnTo>
                    <a:pt x="68" y="322"/>
                  </a:lnTo>
                  <a:lnTo>
                    <a:pt x="65" y="319"/>
                  </a:lnTo>
                  <a:lnTo>
                    <a:pt x="65" y="319"/>
                  </a:lnTo>
                  <a:lnTo>
                    <a:pt x="60" y="314"/>
                  </a:lnTo>
                  <a:lnTo>
                    <a:pt x="58" y="307"/>
                  </a:lnTo>
                  <a:lnTo>
                    <a:pt x="58" y="307"/>
                  </a:lnTo>
                  <a:lnTo>
                    <a:pt x="56" y="297"/>
                  </a:lnTo>
                  <a:lnTo>
                    <a:pt x="55" y="292"/>
                  </a:lnTo>
                  <a:lnTo>
                    <a:pt x="51" y="287"/>
                  </a:lnTo>
                  <a:lnTo>
                    <a:pt x="51" y="287"/>
                  </a:lnTo>
                  <a:lnTo>
                    <a:pt x="46" y="283"/>
                  </a:lnTo>
                  <a:lnTo>
                    <a:pt x="41" y="282"/>
                  </a:lnTo>
                  <a:lnTo>
                    <a:pt x="41" y="282"/>
                  </a:lnTo>
                  <a:lnTo>
                    <a:pt x="38" y="277"/>
                  </a:lnTo>
                  <a:lnTo>
                    <a:pt x="34" y="272"/>
                  </a:lnTo>
                  <a:lnTo>
                    <a:pt x="34" y="272"/>
                  </a:lnTo>
                  <a:lnTo>
                    <a:pt x="31" y="268"/>
                  </a:lnTo>
                  <a:lnTo>
                    <a:pt x="26" y="265"/>
                  </a:lnTo>
                  <a:lnTo>
                    <a:pt x="21" y="261"/>
                  </a:lnTo>
                  <a:lnTo>
                    <a:pt x="17" y="258"/>
                  </a:lnTo>
                  <a:lnTo>
                    <a:pt x="17" y="258"/>
                  </a:lnTo>
                  <a:lnTo>
                    <a:pt x="10" y="248"/>
                  </a:lnTo>
                  <a:lnTo>
                    <a:pt x="7" y="238"/>
                  </a:lnTo>
                  <a:lnTo>
                    <a:pt x="7" y="238"/>
                  </a:lnTo>
                  <a:lnTo>
                    <a:pt x="4" y="227"/>
                  </a:lnTo>
                  <a:lnTo>
                    <a:pt x="2" y="221"/>
                  </a:lnTo>
                  <a:lnTo>
                    <a:pt x="2" y="216"/>
                  </a:lnTo>
                  <a:lnTo>
                    <a:pt x="2" y="216"/>
                  </a:lnTo>
                  <a:lnTo>
                    <a:pt x="4" y="210"/>
                  </a:lnTo>
                  <a:lnTo>
                    <a:pt x="4" y="204"/>
                  </a:lnTo>
                  <a:lnTo>
                    <a:pt x="4" y="204"/>
                  </a:lnTo>
                  <a:lnTo>
                    <a:pt x="2" y="199"/>
                  </a:lnTo>
                  <a:lnTo>
                    <a:pt x="0" y="192"/>
                  </a:lnTo>
                  <a:lnTo>
                    <a:pt x="0" y="192"/>
                  </a:lnTo>
                  <a:lnTo>
                    <a:pt x="0" y="192"/>
                  </a:lnTo>
                  <a:lnTo>
                    <a:pt x="0" y="192"/>
                  </a:lnTo>
                  <a:lnTo>
                    <a:pt x="4" y="187"/>
                  </a:lnTo>
                  <a:lnTo>
                    <a:pt x="7" y="182"/>
                  </a:lnTo>
                  <a:lnTo>
                    <a:pt x="16" y="175"/>
                  </a:lnTo>
                  <a:lnTo>
                    <a:pt x="16" y="175"/>
                  </a:lnTo>
                  <a:lnTo>
                    <a:pt x="24" y="168"/>
                  </a:lnTo>
                  <a:lnTo>
                    <a:pt x="26" y="163"/>
                  </a:lnTo>
                  <a:lnTo>
                    <a:pt x="26" y="156"/>
                  </a:lnTo>
                  <a:lnTo>
                    <a:pt x="26" y="156"/>
                  </a:lnTo>
                  <a:lnTo>
                    <a:pt x="27" y="144"/>
                  </a:lnTo>
                  <a:lnTo>
                    <a:pt x="27" y="139"/>
                  </a:lnTo>
                  <a:lnTo>
                    <a:pt x="22" y="134"/>
                  </a:lnTo>
                  <a:lnTo>
                    <a:pt x="22" y="134"/>
                  </a:lnTo>
                  <a:lnTo>
                    <a:pt x="26" y="124"/>
                  </a:lnTo>
                  <a:lnTo>
                    <a:pt x="29" y="117"/>
                  </a:lnTo>
                  <a:lnTo>
                    <a:pt x="36" y="112"/>
                  </a:lnTo>
                  <a:lnTo>
                    <a:pt x="46" y="109"/>
                  </a:lnTo>
                  <a:lnTo>
                    <a:pt x="46" y="109"/>
                  </a:lnTo>
                  <a:lnTo>
                    <a:pt x="50" y="107"/>
                  </a:lnTo>
                  <a:lnTo>
                    <a:pt x="53" y="105"/>
                  </a:lnTo>
                  <a:lnTo>
                    <a:pt x="60" y="100"/>
                  </a:lnTo>
                  <a:lnTo>
                    <a:pt x="60" y="100"/>
                  </a:lnTo>
                  <a:lnTo>
                    <a:pt x="63" y="98"/>
                  </a:lnTo>
                  <a:lnTo>
                    <a:pt x="66" y="95"/>
                  </a:lnTo>
                  <a:lnTo>
                    <a:pt x="70" y="87"/>
                  </a:lnTo>
                  <a:lnTo>
                    <a:pt x="70" y="87"/>
                  </a:lnTo>
                  <a:lnTo>
                    <a:pt x="72" y="83"/>
                  </a:lnTo>
                  <a:lnTo>
                    <a:pt x="73" y="78"/>
                  </a:lnTo>
                  <a:lnTo>
                    <a:pt x="73" y="78"/>
                  </a:lnTo>
                  <a:lnTo>
                    <a:pt x="73" y="71"/>
                  </a:lnTo>
                  <a:lnTo>
                    <a:pt x="72" y="64"/>
                  </a:lnTo>
                  <a:lnTo>
                    <a:pt x="72" y="64"/>
                  </a:lnTo>
                  <a:lnTo>
                    <a:pt x="72" y="58"/>
                  </a:lnTo>
                  <a:lnTo>
                    <a:pt x="72" y="51"/>
                  </a:lnTo>
                  <a:lnTo>
                    <a:pt x="72" y="51"/>
                  </a:lnTo>
                  <a:lnTo>
                    <a:pt x="70" y="49"/>
                  </a:lnTo>
                  <a:lnTo>
                    <a:pt x="68" y="48"/>
                  </a:lnTo>
                  <a:lnTo>
                    <a:pt x="63" y="42"/>
                  </a:lnTo>
                  <a:lnTo>
                    <a:pt x="63" y="42"/>
                  </a:lnTo>
                  <a:lnTo>
                    <a:pt x="61" y="37"/>
                  </a:lnTo>
                  <a:lnTo>
                    <a:pt x="58" y="32"/>
                  </a:lnTo>
                  <a:lnTo>
                    <a:pt x="58" y="32"/>
                  </a:lnTo>
                  <a:lnTo>
                    <a:pt x="55" y="29"/>
                  </a:lnTo>
                  <a:lnTo>
                    <a:pt x="50" y="25"/>
                  </a:lnTo>
                  <a:lnTo>
                    <a:pt x="50" y="25"/>
                  </a:lnTo>
                  <a:lnTo>
                    <a:pt x="46" y="20"/>
                  </a:lnTo>
                  <a:lnTo>
                    <a:pt x="44" y="17"/>
                  </a:lnTo>
                  <a:lnTo>
                    <a:pt x="217" y="0"/>
                  </a:lnTo>
                  <a:lnTo>
                    <a:pt x="217" y="0"/>
                  </a:lnTo>
                  <a:lnTo>
                    <a:pt x="217" y="14"/>
                  </a:lnTo>
                  <a:lnTo>
                    <a:pt x="223" y="25"/>
                  </a:lnTo>
                  <a:lnTo>
                    <a:pt x="223" y="25"/>
                  </a:lnTo>
                  <a:lnTo>
                    <a:pt x="231" y="42"/>
                  </a:lnTo>
                  <a:lnTo>
                    <a:pt x="231" y="42"/>
                  </a:lnTo>
                  <a:lnTo>
                    <a:pt x="231" y="46"/>
                  </a:lnTo>
                  <a:lnTo>
                    <a:pt x="231" y="46"/>
                  </a:lnTo>
                  <a:lnTo>
                    <a:pt x="248" y="224"/>
                  </a:lnTo>
                  <a:lnTo>
                    <a:pt x="248" y="224"/>
                  </a:lnTo>
                  <a:lnTo>
                    <a:pt x="251" y="250"/>
                  </a:lnTo>
                  <a:lnTo>
                    <a:pt x="253" y="263"/>
                  </a:lnTo>
                  <a:lnTo>
                    <a:pt x="251" y="275"/>
                  </a:lnTo>
                  <a:lnTo>
                    <a:pt x="251" y="275"/>
                  </a:lnTo>
                  <a:lnTo>
                    <a:pt x="248" y="282"/>
                  </a:lnTo>
                  <a:lnTo>
                    <a:pt x="248" y="285"/>
                  </a:lnTo>
                  <a:lnTo>
                    <a:pt x="248" y="290"/>
                  </a:lnTo>
                  <a:lnTo>
                    <a:pt x="248" y="290"/>
                  </a:lnTo>
                  <a:lnTo>
                    <a:pt x="250" y="294"/>
                  </a:lnTo>
                  <a:lnTo>
                    <a:pt x="253" y="297"/>
                  </a:lnTo>
                  <a:lnTo>
                    <a:pt x="255" y="299"/>
                  </a:lnTo>
                  <a:lnTo>
                    <a:pt x="258" y="302"/>
                  </a:lnTo>
                  <a:lnTo>
                    <a:pt x="258" y="302"/>
                  </a:lnTo>
                  <a:lnTo>
                    <a:pt x="257" y="309"/>
                  </a:lnTo>
                  <a:lnTo>
                    <a:pt x="257" y="309"/>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 name="Freeform 15">
              <a:extLst>
                <a:ext uri="{FF2B5EF4-FFF2-40B4-BE49-F238E27FC236}">
                  <a16:creationId xmlns:a16="http://schemas.microsoft.com/office/drawing/2014/main" id="{B41A0471-5D30-4F66-AC57-99DC4509D57D}"/>
                </a:ext>
              </a:extLst>
            </p:cNvPr>
            <p:cNvSpPr>
              <a:spLocks/>
            </p:cNvSpPr>
            <p:nvPr/>
          </p:nvSpPr>
          <p:spPr bwMode="auto">
            <a:xfrm>
              <a:off x="8429756" y="2240419"/>
              <a:ext cx="747522" cy="761984"/>
            </a:xfrm>
            <a:custGeom>
              <a:avLst/>
              <a:gdLst>
                <a:gd name="T0" fmla="*/ 369 w 414"/>
                <a:gd name="T1" fmla="*/ 100 h 464"/>
                <a:gd name="T2" fmla="*/ 330 w 414"/>
                <a:gd name="T3" fmla="*/ 139 h 464"/>
                <a:gd name="T4" fmla="*/ 289 w 414"/>
                <a:gd name="T5" fmla="*/ 182 h 464"/>
                <a:gd name="T6" fmla="*/ 280 w 414"/>
                <a:gd name="T7" fmla="*/ 185 h 464"/>
                <a:gd name="T8" fmla="*/ 280 w 414"/>
                <a:gd name="T9" fmla="*/ 231 h 464"/>
                <a:gd name="T10" fmla="*/ 269 w 414"/>
                <a:gd name="T11" fmla="*/ 253 h 464"/>
                <a:gd name="T12" fmla="*/ 253 w 414"/>
                <a:gd name="T13" fmla="*/ 285 h 464"/>
                <a:gd name="T14" fmla="*/ 263 w 414"/>
                <a:gd name="T15" fmla="*/ 297 h 464"/>
                <a:gd name="T16" fmla="*/ 257 w 414"/>
                <a:gd name="T17" fmla="*/ 316 h 464"/>
                <a:gd name="T18" fmla="*/ 260 w 414"/>
                <a:gd name="T19" fmla="*/ 358 h 464"/>
                <a:gd name="T20" fmla="*/ 287 w 414"/>
                <a:gd name="T21" fmla="*/ 370 h 464"/>
                <a:gd name="T22" fmla="*/ 306 w 414"/>
                <a:gd name="T23" fmla="*/ 372 h 464"/>
                <a:gd name="T24" fmla="*/ 321 w 414"/>
                <a:gd name="T25" fmla="*/ 394 h 464"/>
                <a:gd name="T26" fmla="*/ 338 w 414"/>
                <a:gd name="T27" fmla="*/ 411 h 464"/>
                <a:gd name="T28" fmla="*/ 358 w 414"/>
                <a:gd name="T29" fmla="*/ 430 h 464"/>
                <a:gd name="T30" fmla="*/ 358 w 414"/>
                <a:gd name="T31" fmla="*/ 443 h 464"/>
                <a:gd name="T32" fmla="*/ 357 w 414"/>
                <a:gd name="T33" fmla="*/ 455 h 464"/>
                <a:gd name="T34" fmla="*/ 51 w 414"/>
                <a:gd name="T35" fmla="*/ 314 h 464"/>
                <a:gd name="T36" fmla="*/ 33 w 414"/>
                <a:gd name="T37" fmla="*/ 279 h 464"/>
                <a:gd name="T38" fmla="*/ 39 w 414"/>
                <a:gd name="T39" fmla="*/ 252 h 464"/>
                <a:gd name="T40" fmla="*/ 29 w 414"/>
                <a:gd name="T41" fmla="*/ 226 h 464"/>
                <a:gd name="T42" fmla="*/ 26 w 414"/>
                <a:gd name="T43" fmla="*/ 209 h 464"/>
                <a:gd name="T44" fmla="*/ 26 w 414"/>
                <a:gd name="T45" fmla="*/ 190 h 464"/>
                <a:gd name="T46" fmla="*/ 26 w 414"/>
                <a:gd name="T47" fmla="*/ 170 h 464"/>
                <a:gd name="T48" fmla="*/ 26 w 414"/>
                <a:gd name="T49" fmla="*/ 148 h 464"/>
                <a:gd name="T50" fmla="*/ 26 w 414"/>
                <a:gd name="T51" fmla="*/ 133 h 464"/>
                <a:gd name="T52" fmla="*/ 19 w 414"/>
                <a:gd name="T53" fmla="*/ 123 h 464"/>
                <a:gd name="T54" fmla="*/ 14 w 414"/>
                <a:gd name="T55" fmla="*/ 109 h 464"/>
                <a:gd name="T56" fmla="*/ 9 w 414"/>
                <a:gd name="T57" fmla="*/ 82 h 464"/>
                <a:gd name="T58" fmla="*/ 7 w 414"/>
                <a:gd name="T59" fmla="*/ 61 h 464"/>
                <a:gd name="T60" fmla="*/ 4 w 414"/>
                <a:gd name="T61" fmla="*/ 50 h 464"/>
                <a:gd name="T62" fmla="*/ 9 w 414"/>
                <a:gd name="T63" fmla="*/ 31 h 464"/>
                <a:gd name="T64" fmla="*/ 6 w 414"/>
                <a:gd name="T65" fmla="*/ 17 h 464"/>
                <a:gd name="T66" fmla="*/ 62 w 414"/>
                <a:gd name="T67" fmla="*/ 0 h 464"/>
                <a:gd name="T68" fmla="*/ 106 w 414"/>
                <a:gd name="T69" fmla="*/ 0 h 464"/>
                <a:gd name="T70" fmla="*/ 112 w 414"/>
                <a:gd name="T71" fmla="*/ 12 h 464"/>
                <a:gd name="T72" fmla="*/ 123 w 414"/>
                <a:gd name="T73" fmla="*/ 2 h 464"/>
                <a:gd name="T74" fmla="*/ 138 w 414"/>
                <a:gd name="T75" fmla="*/ 10 h 464"/>
                <a:gd name="T76" fmla="*/ 158 w 414"/>
                <a:gd name="T77" fmla="*/ 17 h 464"/>
                <a:gd name="T78" fmla="*/ 170 w 414"/>
                <a:gd name="T79" fmla="*/ 19 h 464"/>
                <a:gd name="T80" fmla="*/ 192 w 414"/>
                <a:gd name="T81" fmla="*/ 36 h 464"/>
                <a:gd name="T82" fmla="*/ 207 w 414"/>
                <a:gd name="T83" fmla="*/ 29 h 464"/>
                <a:gd name="T84" fmla="*/ 230 w 414"/>
                <a:gd name="T85" fmla="*/ 31 h 464"/>
                <a:gd name="T86" fmla="*/ 248 w 414"/>
                <a:gd name="T87" fmla="*/ 39 h 464"/>
                <a:gd name="T88" fmla="*/ 263 w 414"/>
                <a:gd name="T89" fmla="*/ 53 h 464"/>
                <a:gd name="T90" fmla="*/ 277 w 414"/>
                <a:gd name="T91" fmla="*/ 53 h 464"/>
                <a:gd name="T92" fmla="*/ 308 w 414"/>
                <a:gd name="T93" fmla="*/ 68 h 464"/>
                <a:gd name="T94" fmla="*/ 321 w 414"/>
                <a:gd name="T95" fmla="*/ 70 h 464"/>
                <a:gd name="T96" fmla="*/ 338 w 414"/>
                <a:gd name="T97" fmla="*/ 60 h 464"/>
                <a:gd name="T98" fmla="*/ 353 w 414"/>
                <a:gd name="T99" fmla="*/ 58 h 464"/>
                <a:gd name="T100" fmla="*/ 362 w 414"/>
                <a:gd name="T101" fmla="*/ 55 h 464"/>
                <a:gd name="T102" fmla="*/ 377 w 414"/>
                <a:gd name="T103" fmla="*/ 58 h 464"/>
                <a:gd name="T104" fmla="*/ 394 w 414"/>
                <a:gd name="T105" fmla="*/ 61 h 464"/>
                <a:gd name="T106" fmla="*/ 414 w 414"/>
                <a:gd name="T107" fmla="*/ 7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64">
                  <a:moveTo>
                    <a:pt x="411" y="78"/>
                  </a:moveTo>
                  <a:lnTo>
                    <a:pt x="411" y="78"/>
                  </a:lnTo>
                  <a:lnTo>
                    <a:pt x="399" y="85"/>
                  </a:lnTo>
                  <a:lnTo>
                    <a:pt x="387" y="90"/>
                  </a:lnTo>
                  <a:lnTo>
                    <a:pt x="375" y="97"/>
                  </a:lnTo>
                  <a:lnTo>
                    <a:pt x="369" y="100"/>
                  </a:lnTo>
                  <a:lnTo>
                    <a:pt x="364" y="106"/>
                  </a:lnTo>
                  <a:lnTo>
                    <a:pt x="364" y="106"/>
                  </a:lnTo>
                  <a:lnTo>
                    <a:pt x="347" y="124"/>
                  </a:lnTo>
                  <a:lnTo>
                    <a:pt x="347" y="124"/>
                  </a:lnTo>
                  <a:lnTo>
                    <a:pt x="330" y="139"/>
                  </a:lnTo>
                  <a:lnTo>
                    <a:pt x="330" y="139"/>
                  </a:lnTo>
                  <a:lnTo>
                    <a:pt x="311" y="156"/>
                  </a:lnTo>
                  <a:lnTo>
                    <a:pt x="294" y="173"/>
                  </a:lnTo>
                  <a:lnTo>
                    <a:pt x="294" y="173"/>
                  </a:lnTo>
                  <a:lnTo>
                    <a:pt x="291" y="177"/>
                  </a:lnTo>
                  <a:lnTo>
                    <a:pt x="289" y="180"/>
                  </a:lnTo>
                  <a:lnTo>
                    <a:pt x="289" y="182"/>
                  </a:lnTo>
                  <a:lnTo>
                    <a:pt x="291" y="184"/>
                  </a:lnTo>
                  <a:lnTo>
                    <a:pt x="291" y="184"/>
                  </a:lnTo>
                  <a:lnTo>
                    <a:pt x="289" y="184"/>
                  </a:lnTo>
                  <a:lnTo>
                    <a:pt x="289" y="184"/>
                  </a:lnTo>
                  <a:lnTo>
                    <a:pt x="284" y="184"/>
                  </a:lnTo>
                  <a:lnTo>
                    <a:pt x="280" y="185"/>
                  </a:lnTo>
                  <a:lnTo>
                    <a:pt x="279" y="189"/>
                  </a:lnTo>
                  <a:lnTo>
                    <a:pt x="279" y="192"/>
                  </a:lnTo>
                  <a:lnTo>
                    <a:pt x="279" y="199"/>
                  </a:lnTo>
                  <a:lnTo>
                    <a:pt x="280" y="206"/>
                  </a:lnTo>
                  <a:lnTo>
                    <a:pt x="280" y="206"/>
                  </a:lnTo>
                  <a:lnTo>
                    <a:pt x="280" y="231"/>
                  </a:lnTo>
                  <a:lnTo>
                    <a:pt x="280" y="231"/>
                  </a:lnTo>
                  <a:lnTo>
                    <a:pt x="280" y="240"/>
                  </a:lnTo>
                  <a:lnTo>
                    <a:pt x="279" y="243"/>
                  </a:lnTo>
                  <a:lnTo>
                    <a:pt x="275" y="248"/>
                  </a:lnTo>
                  <a:lnTo>
                    <a:pt x="275" y="248"/>
                  </a:lnTo>
                  <a:lnTo>
                    <a:pt x="269" y="253"/>
                  </a:lnTo>
                  <a:lnTo>
                    <a:pt x="262" y="260"/>
                  </a:lnTo>
                  <a:lnTo>
                    <a:pt x="257" y="267"/>
                  </a:lnTo>
                  <a:lnTo>
                    <a:pt x="253" y="275"/>
                  </a:lnTo>
                  <a:lnTo>
                    <a:pt x="253" y="275"/>
                  </a:lnTo>
                  <a:lnTo>
                    <a:pt x="253" y="282"/>
                  </a:lnTo>
                  <a:lnTo>
                    <a:pt x="253" y="285"/>
                  </a:lnTo>
                  <a:lnTo>
                    <a:pt x="253" y="287"/>
                  </a:lnTo>
                  <a:lnTo>
                    <a:pt x="253" y="287"/>
                  </a:lnTo>
                  <a:lnTo>
                    <a:pt x="258" y="291"/>
                  </a:lnTo>
                  <a:lnTo>
                    <a:pt x="262" y="294"/>
                  </a:lnTo>
                  <a:lnTo>
                    <a:pt x="262" y="294"/>
                  </a:lnTo>
                  <a:lnTo>
                    <a:pt x="263" y="297"/>
                  </a:lnTo>
                  <a:lnTo>
                    <a:pt x="263" y="299"/>
                  </a:lnTo>
                  <a:lnTo>
                    <a:pt x="262" y="304"/>
                  </a:lnTo>
                  <a:lnTo>
                    <a:pt x="262" y="304"/>
                  </a:lnTo>
                  <a:lnTo>
                    <a:pt x="258" y="311"/>
                  </a:lnTo>
                  <a:lnTo>
                    <a:pt x="257" y="316"/>
                  </a:lnTo>
                  <a:lnTo>
                    <a:pt x="257" y="316"/>
                  </a:lnTo>
                  <a:lnTo>
                    <a:pt x="255" y="341"/>
                  </a:lnTo>
                  <a:lnTo>
                    <a:pt x="255" y="341"/>
                  </a:lnTo>
                  <a:lnTo>
                    <a:pt x="255" y="348"/>
                  </a:lnTo>
                  <a:lnTo>
                    <a:pt x="255" y="353"/>
                  </a:lnTo>
                  <a:lnTo>
                    <a:pt x="255" y="353"/>
                  </a:lnTo>
                  <a:lnTo>
                    <a:pt x="260" y="358"/>
                  </a:lnTo>
                  <a:lnTo>
                    <a:pt x="265" y="360"/>
                  </a:lnTo>
                  <a:lnTo>
                    <a:pt x="265" y="360"/>
                  </a:lnTo>
                  <a:lnTo>
                    <a:pt x="270" y="365"/>
                  </a:lnTo>
                  <a:lnTo>
                    <a:pt x="275" y="367"/>
                  </a:lnTo>
                  <a:lnTo>
                    <a:pt x="275" y="367"/>
                  </a:lnTo>
                  <a:lnTo>
                    <a:pt x="287" y="370"/>
                  </a:lnTo>
                  <a:lnTo>
                    <a:pt x="287" y="370"/>
                  </a:lnTo>
                  <a:lnTo>
                    <a:pt x="292" y="372"/>
                  </a:lnTo>
                  <a:lnTo>
                    <a:pt x="297" y="372"/>
                  </a:lnTo>
                  <a:lnTo>
                    <a:pt x="297" y="372"/>
                  </a:lnTo>
                  <a:lnTo>
                    <a:pt x="304" y="372"/>
                  </a:lnTo>
                  <a:lnTo>
                    <a:pt x="306" y="372"/>
                  </a:lnTo>
                  <a:lnTo>
                    <a:pt x="309" y="374"/>
                  </a:lnTo>
                  <a:lnTo>
                    <a:pt x="309" y="374"/>
                  </a:lnTo>
                  <a:lnTo>
                    <a:pt x="314" y="384"/>
                  </a:lnTo>
                  <a:lnTo>
                    <a:pt x="314" y="384"/>
                  </a:lnTo>
                  <a:lnTo>
                    <a:pt x="321" y="394"/>
                  </a:lnTo>
                  <a:lnTo>
                    <a:pt x="321" y="394"/>
                  </a:lnTo>
                  <a:lnTo>
                    <a:pt x="326" y="399"/>
                  </a:lnTo>
                  <a:lnTo>
                    <a:pt x="331" y="403"/>
                  </a:lnTo>
                  <a:lnTo>
                    <a:pt x="331" y="403"/>
                  </a:lnTo>
                  <a:lnTo>
                    <a:pt x="335" y="406"/>
                  </a:lnTo>
                  <a:lnTo>
                    <a:pt x="338" y="411"/>
                  </a:lnTo>
                  <a:lnTo>
                    <a:pt x="338" y="411"/>
                  </a:lnTo>
                  <a:lnTo>
                    <a:pt x="342" y="414"/>
                  </a:lnTo>
                  <a:lnTo>
                    <a:pt x="347" y="418"/>
                  </a:lnTo>
                  <a:lnTo>
                    <a:pt x="352" y="421"/>
                  </a:lnTo>
                  <a:lnTo>
                    <a:pt x="355" y="425"/>
                  </a:lnTo>
                  <a:lnTo>
                    <a:pt x="355" y="425"/>
                  </a:lnTo>
                  <a:lnTo>
                    <a:pt x="358" y="430"/>
                  </a:lnTo>
                  <a:lnTo>
                    <a:pt x="358" y="437"/>
                  </a:lnTo>
                  <a:lnTo>
                    <a:pt x="358" y="437"/>
                  </a:lnTo>
                  <a:lnTo>
                    <a:pt x="360" y="438"/>
                  </a:lnTo>
                  <a:lnTo>
                    <a:pt x="360" y="440"/>
                  </a:lnTo>
                  <a:lnTo>
                    <a:pt x="360" y="440"/>
                  </a:lnTo>
                  <a:lnTo>
                    <a:pt x="358" y="443"/>
                  </a:lnTo>
                  <a:lnTo>
                    <a:pt x="357" y="447"/>
                  </a:lnTo>
                  <a:lnTo>
                    <a:pt x="357" y="447"/>
                  </a:lnTo>
                  <a:lnTo>
                    <a:pt x="355" y="450"/>
                  </a:lnTo>
                  <a:lnTo>
                    <a:pt x="357" y="454"/>
                  </a:lnTo>
                  <a:lnTo>
                    <a:pt x="357" y="454"/>
                  </a:lnTo>
                  <a:lnTo>
                    <a:pt x="357" y="455"/>
                  </a:lnTo>
                  <a:lnTo>
                    <a:pt x="357" y="455"/>
                  </a:lnTo>
                  <a:lnTo>
                    <a:pt x="331" y="459"/>
                  </a:lnTo>
                  <a:lnTo>
                    <a:pt x="296" y="460"/>
                  </a:lnTo>
                  <a:lnTo>
                    <a:pt x="207" y="464"/>
                  </a:lnTo>
                  <a:lnTo>
                    <a:pt x="53" y="464"/>
                  </a:lnTo>
                  <a:lnTo>
                    <a:pt x="51" y="314"/>
                  </a:lnTo>
                  <a:lnTo>
                    <a:pt x="51" y="314"/>
                  </a:lnTo>
                  <a:lnTo>
                    <a:pt x="43" y="306"/>
                  </a:lnTo>
                  <a:lnTo>
                    <a:pt x="34" y="296"/>
                  </a:lnTo>
                  <a:lnTo>
                    <a:pt x="34" y="296"/>
                  </a:lnTo>
                  <a:lnTo>
                    <a:pt x="33" y="287"/>
                  </a:lnTo>
                  <a:lnTo>
                    <a:pt x="33" y="279"/>
                  </a:lnTo>
                  <a:lnTo>
                    <a:pt x="33" y="279"/>
                  </a:lnTo>
                  <a:lnTo>
                    <a:pt x="33" y="274"/>
                  </a:lnTo>
                  <a:lnTo>
                    <a:pt x="34" y="268"/>
                  </a:lnTo>
                  <a:lnTo>
                    <a:pt x="38" y="258"/>
                  </a:lnTo>
                  <a:lnTo>
                    <a:pt x="38" y="258"/>
                  </a:lnTo>
                  <a:lnTo>
                    <a:pt x="39" y="252"/>
                  </a:lnTo>
                  <a:lnTo>
                    <a:pt x="38" y="245"/>
                  </a:lnTo>
                  <a:lnTo>
                    <a:pt x="38" y="245"/>
                  </a:lnTo>
                  <a:lnTo>
                    <a:pt x="31" y="231"/>
                  </a:lnTo>
                  <a:lnTo>
                    <a:pt x="31" y="231"/>
                  </a:lnTo>
                  <a:lnTo>
                    <a:pt x="29" y="226"/>
                  </a:lnTo>
                  <a:lnTo>
                    <a:pt x="29" y="226"/>
                  </a:lnTo>
                  <a:lnTo>
                    <a:pt x="28" y="223"/>
                  </a:lnTo>
                  <a:lnTo>
                    <a:pt x="28" y="219"/>
                  </a:lnTo>
                  <a:lnTo>
                    <a:pt x="28" y="219"/>
                  </a:lnTo>
                  <a:lnTo>
                    <a:pt x="28" y="212"/>
                  </a:lnTo>
                  <a:lnTo>
                    <a:pt x="28" y="212"/>
                  </a:lnTo>
                  <a:lnTo>
                    <a:pt x="26" y="209"/>
                  </a:lnTo>
                  <a:lnTo>
                    <a:pt x="24" y="206"/>
                  </a:lnTo>
                  <a:lnTo>
                    <a:pt x="24" y="206"/>
                  </a:lnTo>
                  <a:lnTo>
                    <a:pt x="24" y="199"/>
                  </a:lnTo>
                  <a:lnTo>
                    <a:pt x="24" y="194"/>
                  </a:lnTo>
                  <a:lnTo>
                    <a:pt x="24" y="194"/>
                  </a:lnTo>
                  <a:lnTo>
                    <a:pt x="26" y="190"/>
                  </a:lnTo>
                  <a:lnTo>
                    <a:pt x="26" y="187"/>
                  </a:lnTo>
                  <a:lnTo>
                    <a:pt x="26" y="187"/>
                  </a:lnTo>
                  <a:lnTo>
                    <a:pt x="26" y="180"/>
                  </a:lnTo>
                  <a:lnTo>
                    <a:pt x="26" y="180"/>
                  </a:lnTo>
                  <a:lnTo>
                    <a:pt x="26" y="175"/>
                  </a:lnTo>
                  <a:lnTo>
                    <a:pt x="26" y="170"/>
                  </a:lnTo>
                  <a:lnTo>
                    <a:pt x="26" y="170"/>
                  </a:lnTo>
                  <a:lnTo>
                    <a:pt x="23" y="163"/>
                  </a:lnTo>
                  <a:lnTo>
                    <a:pt x="23" y="158"/>
                  </a:lnTo>
                  <a:lnTo>
                    <a:pt x="23" y="155"/>
                  </a:lnTo>
                  <a:lnTo>
                    <a:pt x="23" y="155"/>
                  </a:lnTo>
                  <a:lnTo>
                    <a:pt x="26" y="148"/>
                  </a:lnTo>
                  <a:lnTo>
                    <a:pt x="26" y="148"/>
                  </a:lnTo>
                  <a:lnTo>
                    <a:pt x="28" y="145"/>
                  </a:lnTo>
                  <a:lnTo>
                    <a:pt x="28" y="141"/>
                  </a:lnTo>
                  <a:lnTo>
                    <a:pt x="28" y="141"/>
                  </a:lnTo>
                  <a:lnTo>
                    <a:pt x="28" y="136"/>
                  </a:lnTo>
                  <a:lnTo>
                    <a:pt x="26" y="133"/>
                  </a:lnTo>
                  <a:lnTo>
                    <a:pt x="26" y="133"/>
                  </a:lnTo>
                  <a:lnTo>
                    <a:pt x="24" y="129"/>
                  </a:lnTo>
                  <a:lnTo>
                    <a:pt x="24" y="129"/>
                  </a:lnTo>
                  <a:lnTo>
                    <a:pt x="21" y="126"/>
                  </a:lnTo>
                  <a:lnTo>
                    <a:pt x="21" y="126"/>
                  </a:lnTo>
                  <a:lnTo>
                    <a:pt x="19" y="123"/>
                  </a:lnTo>
                  <a:lnTo>
                    <a:pt x="17" y="119"/>
                  </a:lnTo>
                  <a:lnTo>
                    <a:pt x="17" y="119"/>
                  </a:lnTo>
                  <a:lnTo>
                    <a:pt x="17" y="116"/>
                  </a:lnTo>
                  <a:lnTo>
                    <a:pt x="16" y="112"/>
                  </a:lnTo>
                  <a:lnTo>
                    <a:pt x="16" y="112"/>
                  </a:lnTo>
                  <a:lnTo>
                    <a:pt x="14" y="109"/>
                  </a:lnTo>
                  <a:lnTo>
                    <a:pt x="11" y="106"/>
                  </a:lnTo>
                  <a:lnTo>
                    <a:pt x="11" y="106"/>
                  </a:lnTo>
                  <a:lnTo>
                    <a:pt x="11" y="97"/>
                  </a:lnTo>
                  <a:lnTo>
                    <a:pt x="11" y="97"/>
                  </a:lnTo>
                  <a:lnTo>
                    <a:pt x="9" y="89"/>
                  </a:lnTo>
                  <a:lnTo>
                    <a:pt x="9" y="82"/>
                  </a:lnTo>
                  <a:lnTo>
                    <a:pt x="9" y="82"/>
                  </a:lnTo>
                  <a:lnTo>
                    <a:pt x="11" y="73"/>
                  </a:lnTo>
                  <a:lnTo>
                    <a:pt x="11" y="67"/>
                  </a:lnTo>
                  <a:lnTo>
                    <a:pt x="11" y="67"/>
                  </a:lnTo>
                  <a:lnTo>
                    <a:pt x="7" y="61"/>
                  </a:lnTo>
                  <a:lnTo>
                    <a:pt x="7" y="61"/>
                  </a:lnTo>
                  <a:lnTo>
                    <a:pt x="7" y="60"/>
                  </a:lnTo>
                  <a:lnTo>
                    <a:pt x="7" y="60"/>
                  </a:lnTo>
                  <a:lnTo>
                    <a:pt x="6" y="58"/>
                  </a:lnTo>
                  <a:lnTo>
                    <a:pt x="6" y="58"/>
                  </a:lnTo>
                  <a:lnTo>
                    <a:pt x="4" y="53"/>
                  </a:lnTo>
                  <a:lnTo>
                    <a:pt x="4" y="50"/>
                  </a:lnTo>
                  <a:lnTo>
                    <a:pt x="6" y="48"/>
                  </a:lnTo>
                  <a:lnTo>
                    <a:pt x="6" y="48"/>
                  </a:lnTo>
                  <a:lnTo>
                    <a:pt x="6" y="39"/>
                  </a:lnTo>
                  <a:lnTo>
                    <a:pt x="6" y="39"/>
                  </a:lnTo>
                  <a:lnTo>
                    <a:pt x="7" y="36"/>
                  </a:lnTo>
                  <a:lnTo>
                    <a:pt x="9" y="31"/>
                  </a:lnTo>
                  <a:lnTo>
                    <a:pt x="9" y="31"/>
                  </a:lnTo>
                  <a:lnTo>
                    <a:pt x="9" y="27"/>
                  </a:lnTo>
                  <a:lnTo>
                    <a:pt x="7" y="24"/>
                  </a:lnTo>
                  <a:lnTo>
                    <a:pt x="7" y="24"/>
                  </a:lnTo>
                  <a:lnTo>
                    <a:pt x="6" y="17"/>
                  </a:lnTo>
                  <a:lnTo>
                    <a:pt x="6" y="17"/>
                  </a:lnTo>
                  <a:lnTo>
                    <a:pt x="2" y="12"/>
                  </a:lnTo>
                  <a:lnTo>
                    <a:pt x="2" y="7"/>
                  </a:lnTo>
                  <a:lnTo>
                    <a:pt x="2" y="7"/>
                  </a:lnTo>
                  <a:lnTo>
                    <a:pt x="0" y="0"/>
                  </a:lnTo>
                  <a:lnTo>
                    <a:pt x="0" y="0"/>
                  </a:lnTo>
                  <a:lnTo>
                    <a:pt x="62" y="0"/>
                  </a:lnTo>
                  <a:lnTo>
                    <a:pt x="62" y="0"/>
                  </a:lnTo>
                  <a:lnTo>
                    <a:pt x="85" y="0"/>
                  </a:lnTo>
                  <a:lnTo>
                    <a:pt x="85" y="0"/>
                  </a:lnTo>
                  <a:lnTo>
                    <a:pt x="99" y="0"/>
                  </a:lnTo>
                  <a:lnTo>
                    <a:pt x="99" y="0"/>
                  </a:lnTo>
                  <a:lnTo>
                    <a:pt x="106" y="0"/>
                  </a:lnTo>
                  <a:lnTo>
                    <a:pt x="106" y="2"/>
                  </a:lnTo>
                  <a:lnTo>
                    <a:pt x="107" y="5"/>
                  </a:lnTo>
                  <a:lnTo>
                    <a:pt x="107" y="5"/>
                  </a:lnTo>
                  <a:lnTo>
                    <a:pt x="107" y="10"/>
                  </a:lnTo>
                  <a:lnTo>
                    <a:pt x="109" y="12"/>
                  </a:lnTo>
                  <a:lnTo>
                    <a:pt x="112" y="12"/>
                  </a:lnTo>
                  <a:lnTo>
                    <a:pt x="112" y="12"/>
                  </a:lnTo>
                  <a:lnTo>
                    <a:pt x="116" y="10"/>
                  </a:lnTo>
                  <a:lnTo>
                    <a:pt x="118" y="7"/>
                  </a:lnTo>
                  <a:lnTo>
                    <a:pt x="119" y="4"/>
                  </a:lnTo>
                  <a:lnTo>
                    <a:pt x="123" y="2"/>
                  </a:lnTo>
                  <a:lnTo>
                    <a:pt x="123" y="2"/>
                  </a:lnTo>
                  <a:lnTo>
                    <a:pt x="126" y="0"/>
                  </a:lnTo>
                  <a:lnTo>
                    <a:pt x="131" y="0"/>
                  </a:lnTo>
                  <a:lnTo>
                    <a:pt x="134" y="0"/>
                  </a:lnTo>
                  <a:lnTo>
                    <a:pt x="136" y="4"/>
                  </a:lnTo>
                  <a:lnTo>
                    <a:pt x="136" y="4"/>
                  </a:lnTo>
                  <a:lnTo>
                    <a:pt x="138" y="10"/>
                  </a:lnTo>
                  <a:lnTo>
                    <a:pt x="140" y="14"/>
                  </a:lnTo>
                  <a:lnTo>
                    <a:pt x="143" y="16"/>
                  </a:lnTo>
                  <a:lnTo>
                    <a:pt x="143" y="16"/>
                  </a:lnTo>
                  <a:lnTo>
                    <a:pt x="150" y="16"/>
                  </a:lnTo>
                  <a:lnTo>
                    <a:pt x="155" y="16"/>
                  </a:lnTo>
                  <a:lnTo>
                    <a:pt x="158" y="17"/>
                  </a:lnTo>
                  <a:lnTo>
                    <a:pt x="158" y="17"/>
                  </a:lnTo>
                  <a:lnTo>
                    <a:pt x="162" y="19"/>
                  </a:lnTo>
                  <a:lnTo>
                    <a:pt x="163" y="19"/>
                  </a:lnTo>
                  <a:lnTo>
                    <a:pt x="167" y="19"/>
                  </a:lnTo>
                  <a:lnTo>
                    <a:pt x="170" y="19"/>
                  </a:lnTo>
                  <a:lnTo>
                    <a:pt x="170" y="19"/>
                  </a:lnTo>
                  <a:lnTo>
                    <a:pt x="174" y="21"/>
                  </a:lnTo>
                  <a:lnTo>
                    <a:pt x="177" y="22"/>
                  </a:lnTo>
                  <a:lnTo>
                    <a:pt x="184" y="27"/>
                  </a:lnTo>
                  <a:lnTo>
                    <a:pt x="184" y="27"/>
                  </a:lnTo>
                  <a:lnTo>
                    <a:pt x="189" y="31"/>
                  </a:lnTo>
                  <a:lnTo>
                    <a:pt x="192" y="36"/>
                  </a:lnTo>
                  <a:lnTo>
                    <a:pt x="192" y="36"/>
                  </a:lnTo>
                  <a:lnTo>
                    <a:pt x="194" y="36"/>
                  </a:lnTo>
                  <a:lnTo>
                    <a:pt x="196" y="36"/>
                  </a:lnTo>
                  <a:lnTo>
                    <a:pt x="199" y="33"/>
                  </a:lnTo>
                  <a:lnTo>
                    <a:pt x="199" y="33"/>
                  </a:lnTo>
                  <a:lnTo>
                    <a:pt x="207" y="29"/>
                  </a:lnTo>
                  <a:lnTo>
                    <a:pt x="214" y="27"/>
                  </a:lnTo>
                  <a:lnTo>
                    <a:pt x="214" y="27"/>
                  </a:lnTo>
                  <a:lnTo>
                    <a:pt x="219" y="27"/>
                  </a:lnTo>
                  <a:lnTo>
                    <a:pt x="223" y="27"/>
                  </a:lnTo>
                  <a:lnTo>
                    <a:pt x="230" y="31"/>
                  </a:lnTo>
                  <a:lnTo>
                    <a:pt x="230" y="31"/>
                  </a:lnTo>
                  <a:lnTo>
                    <a:pt x="235" y="33"/>
                  </a:lnTo>
                  <a:lnTo>
                    <a:pt x="238" y="33"/>
                  </a:lnTo>
                  <a:lnTo>
                    <a:pt x="241" y="34"/>
                  </a:lnTo>
                  <a:lnTo>
                    <a:pt x="241" y="34"/>
                  </a:lnTo>
                  <a:lnTo>
                    <a:pt x="245" y="38"/>
                  </a:lnTo>
                  <a:lnTo>
                    <a:pt x="248" y="39"/>
                  </a:lnTo>
                  <a:lnTo>
                    <a:pt x="248" y="39"/>
                  </a:lnTo>
                  <a:lnTo>
                    <a:pt x="255" y="41"/>
                  </a:lnTo>
                  <a:lnTo>
                    <a:pt x="258" y="43"/>
                  </a:lnTo>
                  <a:lnTo>
                    <a:pt x="258" y="43"/>
                  </a:lnTo>
                  <a:lnTo>
                    <a:pt x="262" y="48"/>
                  </a:lnTo>
                  <a:lnTo>
                    <a:pt x="263" y="53"/>
                  </a:lnTo>
                  <a:lnTo>
                    <a:pt x="263" y="53"/>
                  </a:lnTo>
                  <a:lnTo>
                    <a:pt x="267" y="55"/>
                  </a:lnTo>
                  <a:lnTo>
                    <a:pt x="269" y="55"/>
                  </a:lnTo>
                  <a:lnTo>
                    <a:pt x="272" y="53"/>
                  </a:lnTo>
                  <a:lnTo>
                    <a:pt x="272" y="53"/>
                  </a:lnTo>
                  <a:lnTo>
                    <a:pt x="277" y="53"/>
                  </a:lnTo>
                  <a:lnTo>
                    <a:pt x="282" y="55"/>
                  </a:lnTo>
                  <a:lnTo>
                    <a:pt x="292" y="61"/>
                  </a:lnTo>
                  <a:lnTo>
                    <a:pt x="292" y="61"/>
                  </a:lnTo>
                  <a:lnTo>
                    <a:pt x="302" y="68"/>
                  </a:lnTo>
                  <a:lnTo>
                    <a:pt x="302" y="68"/>
                  </a:lnTo>
                  <a:lnTo>
                    <a:pt x="308" y="68"/>
                  </a:lnTo>
                  <a:lnTo>
                    <a:pt x="313" y="70"/>
                  </a:lnTo>
                  <a:lnTo>
                    <a:pt x="313" y="70"/>
                  </a:lnTo>
                  <a:lnTo>
                    <a:pt x="318" y="72"/>
                  </a:lnTo>
                  <a:lnTo>
                    <a:pt x="319" y="72"/>
                  </a:lnTo>
                  <a:lnTo>
                    <a:pt x="321" y="70"/>
                  </a:lnTo>
                  <a:lnTo>
                    <a:pt x="321" y="70"/>
                  </a:lnTo>
                  <a:lnTo>
                    <a:pt x="325" y="67"/>
                  </a:lnTo>
                  <a:lnTo>
                    <a:pt x="326" y="63"/>
                  </a:lnTo>
                  <a:lnTo>
                    <a:pt x="326" y="63"/>
                  </a:lnTo>
                  <a:lnTo>
                    <a:pt x="330" y="61"/>
                  </a:lnTo>
                  <a:lnTo>
                    <a:pt x="331" y="60"/>
                  </a:lnTo>
                  <a:lnTo>
                    <a:pt x="338" y="60"/>
                  </a:lnTo>
                  <a:lnTo>
                    <a:pt x="338" y="60"/>
                  </a:lnTo>
                  <a:lnTo>
                    <a:pt x="342" y="58"/>
                  </a:lnTo>
                  <a:lnTo>
                    <a:pt x="345" y="58"/>
                  </a:lnTo>
                  <a:lnTo>
                    <a:pt x="347" y="58"/>
                  </a:lnTo>
                  <a:lnTo>
                    <a:pt x="347" y="58"/>
                  </a:lnTo>
                  <a:lnTo>
                    <a:pt x="353" y="58"/>
                  </a:lnTo>
                  <a:lnTo>
                    <a:pt x="355" y="58"/>
                  </a:lnTo>
                  <a:lnTo>
                    <a:pt x="357" y="56"/>
                  </a:lnTo>
                  <a:lnTo>
                    <a:pt x="357" y="56"/>
                  </a:lnTo>
                  <a:lnTo>
                    <a:pt x="358" y="55"/>
                  </a:lnTo>
                  <a:lnTo>
                    <a:pt x="362" y="55"/>
                  </a:lnTo>
                  <a:lnTo>
                    <a:pt x="362" y="55"/>
                  </a:lnTo>
                  <a:lnTo>
                    <a:pt x="365" y="56"/>
                  </a:lnTo>
                  <a:lnTo>
                    <a:pt x="369" y="58"/>
                  </a:lnTo>
                  <a:lnTo>
                    <a:pt x="369" y="58"/>
                  </a:lnTo>
                  <a:lnTo>
                    <a:pt x="372" y="58"/>
                  </a:lnTo>
                  <a:lnTo>
                    <a:pt x="374" y="58"/>
                  </a:lnTo>
                  <a:lnTo>
                    <a:pt x="377" y="58"/>
                  </a:lnTo>
                  <a:lnTo>
                    <a:pt x="381" y="60"/>
                  </a:lnTo>
                  <a:lnTo>
                    <a:pt x="381" y="60"/>
                  </a:lnTo>
                  <a:lnTo>
                    <a:pt x="384" y="61"/>
                  </a:lnTo>
                  <a:lnTo>
                    <a:pt x="387" y="61"/>
                  </a:lnTo>
                  <a:lnTo>
                    <a:pt x="394" y="61"/>
                  </a:lnTo>
                  <a:lnTo>
                    <a:pt x="394" y="61"/>
                  </a:lnTo>
                  <a:lnTo>
                    <a:pt x="399" y="63"/>
                  </a:lnTo>
                  <a:lnTo>
                    <a:pt x="406" y="67"/>
                  </a:lnTo>
                  <a:lnTo>
                    <a:pt x="406" y="67"/>
                  </a:lnTo>
                  <a:lnTo>
                    <a:pt x="409" y="68"/>
                  </a:lnTo>
                  <a:lnTo>
                    <a:pt x="413" y="72"/>
                  </a:lnTo>
                  <a:lnTo>
                    <a:pt x="414" y="73"/>
                  </a:lnTo>
                  <a:lnTo>
                    <a:pt x="411" y="78"/>
                  </a:lnTo>
                  <a:lnTo>
                    <a:pt x="411" y="78"/>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Freeform 16">
              <a:extLst>
                <a:ext uri="{FF2B5EF4-FFF2-40B4-BE49-F238E27FC236}">
                  <a16:creationId xmlns:a16="http://schemas.microsoft.com/office/drawing/2014/main" id="{AD986A21-7C5F-47D2-BB6F-34FE52238688}"/>
                </a:ext>
              </a:extLst>
            </p:cNvPr>
            <p:cNvSpPr>
              <a:spLocks/>
            </p:cNvSpPr>
            <p:nvPr/>
          </p:nvSpPr>
          <p:spPr bwMode="auto">
            <a:xfrm>
              <a:off x="6458032" y="3054954"/>
              <a:ext cx="648213" cy="758700"/>
            </a:xfrm>
            <a:custGeom>
              <a:avLst/>
              <a:gdLst>
                <a:gd name="T0" fmla="*/ 359 w 359"/>
                <a:gd name="T1" fmla="*/ 126 h 462"/>
                <a:gd name="T2" fmla="*/ 319 w 359"/>
                <a:gd name="T3" fmla="*/ 462 h 462"/>
                <a:gd name="T4" fmla="*/ 319 w 359"/>
                <a:gd name="T5" fmla="*/ 462 h 462"/>
                <a:gd name="T6" fmla="*/ 237 w 359"/>
                <a:gd name="T7" fmla="*/ 451 h 462"/>
                <a:gd name="T8" fmla="*/ 156 w 359"/>
                <a:gd name="T9" fmla="*/ 440 h 462"/>
                <a:gd name="T10" fmla="*/ 78 w 359"/>
                <a:gd name="T11" fmla="*/ 428 h 462"/>
                <a:gd name="T12" fmla="*/ 0 w 359"/>
                <a:gd name="T13" fmla="*/ 412 h 462"/>
                <a:gd name="T14" fmla="*/ 69 w 359"/>
                <a:gd name="T15" fmla="*/ 0 h 462"/>
                <a:gd name="T16" fmla="*/ 69 w 359"/>
                <a:gd name="T17" fmla="*/ 0 h 462"/>
                <a:gd name="T18" fmla="*/ 157 w 359"/>
                <a:gd name="T19" fmla="*/ 12 h 462"/>
                <a:gd name="T20" fmla="*/ 249 w 359"/>
                <a:gd name="T21" fmla="*/ 22 h 462"/>
                <a:gd name="T22" fmla="*/ 237 w 359"/>
                <a:gd name="T23" fmla="*/ 109 h 462"/>
                <a:gd name="T24" fmla="*/ 237 w 359"/>
                <a:gd name="T25" fmla="*/ 109 h 462"/>
                <a:gd name="T26" fmla="*/ 359 w 359"/>
                <a:gd name="T27" fmla="*/ 126 h 462"/>
                <a:gd name="T28" fmla="*/ 359 w 359"/>
                <a:gd name="T29" fmla="*/ 12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9" h="462">
                  <a:moveTo>
                    <a:pt x="359" y="126"/>
                  </a:moveTo>
                  <a:lnTo>
                    <a:pt x="319" y="462"/>
                  </a:lnTo>
                  <a:lnTo>
                    <a:pt x="319" y="462"/>
                  </a:lnTo>
                  <a:lnTo>
                    <a:pt x="237" y="451"/>
                  </a:lnTo>
                  <a:lnTo>
                    <a:pt x="156" y="440"/>
                  </a:lnTo>
                  <a:lnTo>
                    <a:pt x="78" y="428"/>
                  </a:lnTo>
                  <a:lnTo>
                    <a:pt x="0" y="412"/>
                  </a:lnTo>
                  <a:lnTo>
                    <a:pt x="69" y="0"/>
                  </a:lnTo>
                  <a:lnTo>
                    <a:pt x="69" y="0"/>
                  </a:lnTo>
                  <a:lnTo>
                    <a:pt x="157" y="12"/>
                  </a:lnTo>
                  <a:lnTo>
                    <a:pt x="249" y="22"/>
                  </a:lnTo>
                  <a:lnTo>
                    <a:pt x="237" y="109"/>
                  </a:lnTo>
                  <a:lnTo>
                    <a:pt x="237" y="109"/>
                  </a:lnTo>
                  <a:lnTo>
                    <a:pt x="359" y="126"/>
                  </a:lnTo>
                  <a:lnTo>
                    <a:pt x="359" y="126"/>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 name="Freeform 17">
              <a:extLst>
                <a:ext uri="{FF2B5EF4-FFF2-40B4-BE49-F238E27FC236}">
                  <a16:creationId xmlns:a16="http://schemas.microsoft.com/office/drawing/2014/main" id="{0218E4D1-D6D4-4C0C-83FF-F08B645A4A9C}"/>
                </a:ext>
              </a:extLst>
            </p:cNvPr>
            <p:cNvSpPr>
              <a:spLocks/>
            </p:cNvSpPr>
            <p:nvPr/>
          </p:nvSpPr>
          <p:spPr bwMode="auto">
            <a:xfrm>
              <a:off x="9254920" y="3838286"/>
              <a:ext cx="953362" cy="312019"/>
            </a:xfrm>
            <a:custGeom>
              <a:avLst/>
              <a:gdLst>
                <a:gd name="T0" fmla="*/ 524 w 528"/>
                <a:gd name="T1" fmla="*/ 44 h 190"/>
                <a:gd name="T2" fmla="*/ 514 w 528"/>
                <a:gd name="T3" fmla="*/ 49 h 190"/>
                <a:gd name="T4" fmla="*/ 504 w 528"/>
                <a:gd name="T5" fmla="*/ 61 h 190"/>
                <a:gd name="T6" fmla="*/ 500 w 528"/>
                <a:gd name="T7" fmla="*/ 63 h 190"/>
                <a:gd name="T8" fmla="*/ 499 w 528"/>
                <a:gd name="T9" fmla="*/ 63 h 190"/>
                <a:gd name="T10" fmla="*/ 494 w 528"/>
                <a:gd name="T11" fmla="*/ 63 h 190"/>
                <a:gd name="T12" fmla="*/ 494 w 528"/>
                <a:gd name="T13" fmla="*/ 59 h 190"/>
                <a:gd name="T14" fmla="*/ 494 w 528"/>
                <a:gd name="T15" fmla="*/ 56 h 190"/>
                <a:gd name="T16" fmla="*/ 494 w 528"/>
                <a:gd name="T17" fmla="*/ 56 h 190"/>
                <a:gd name="T18" fmla="*/ 494 w 528"/>
                <a:gd name="T19" fmla="*/ 53 h 190"/>
                <a:gd name="T20" fmla="*/ 494 w 528"/>
                <a:gd name="T21" fmla="*/ 53 h 190"/>
                <a:gd name="T22" fmla="*/ 490 w 528"/>
                <a:gd name="T23" fmla="*/ 49 h 190"/>
                <a:gd name="T24" fmla="*/ 485 w 528"/>
                <a:gd name="T25" fmla="*/ 54 h 190"/>
                <a:gd name="T26" fmla="*/ 482 w 528"/>
                <a:gd name="T27" fmla="*/ 59 h 190"/>
                <a:gd name="T28" fmla="*/ 478 w 528"/>
                <a:gd name="T29" fmla="*/ 71 h 190"/>
                <a:gd name="T30" fmla="*/ 475 w 528"/>
                <a:gd name="T31" fmla="*/ 76 h 190"/>
                <a:gd name="T32" fmla="*/ 465 w 528"/>
                <a:gd name="T33" fmla="*/ 81 h 190"/>
                <a:gd name="T34" fmla="*/ 461 w 528"/>
                <a:gd name="T35" fmla="*/ 83 h 190"/>
                <a:gd name="T36" fmla="*/ 455 w 528"/>
                <a:gd name="T37" fmla="*/ 88 h 190"/>
                <a:gd name="T38" fmla="*/ 453 w 528"/>
                <a:gd name="T39" fmla="*/ 92 h 190"/>
                <a:gd name="T40" fmla="*/ 451 w 528"/>
                <a:gd name="T41" fmla="*/ 93 h 190"/>
                <a:gd name="T42" fmla="*/ 450 w 528"/>
                <a:gd name="T43" fmla="*/ 93 h 190"/>
                <a:gd name="T44" fmla="*/ 438 w 528"/>
                <a:gd name="T45" fmla="*/ 97 h 190"/>
                <a:gd name="T46" fmla="*/ 431 w 528"/>
                <a:gd name="T47" fmla="*/ 98 h 190"/>
                <a:gd name="T48" fmla="*/ 419 w 528"/>
                <a:gd name="T49" fmla="*/ 105 h 190"/>
                <a:gd name="T50" fmla="*/ 416 w 528"/>
                <a:gd name="T51" fmla="*/ 112 h 190"/>
                <a:gd name="T52" fmla="*/ 409 w 528"/>
                <a:gd name="T53" fmla="*/ 122 h 190"/>
                <a:gd name="T54" fmla="*/ 400 w 528"/>
                <a:gd name="T55" fmla="*/ 131 h 190"/>
                <a:gd name="T56" fmla="*/ 400 w 528"/>
                <a:gd name="T57" fmla="*/ 137 h 190"/>
                <a:gd name="T58" fmla="*/ 397 w 528"/>
                <a:gd name="T59" fmla="*/ 142 h 190"/>
                <a:gd name="T60" fmla="*/ 397 w 528"/>
                <a:gd name="T61" fmla="*/ 142 h 190"/>
                <a:gd name="T62" fmla="*/ 397 w 528"/>
                <a:gd name="T63" fmla="*/ 154 h 190"/>
                <a:gd name="T64" fmla="*/ 224 w 528"/>
                <a:gd name="T65" fmla="*/ 173 h 190"/>
                <a:gd name="T66" fmla="*/ 0 w 528"/>
                <a:gd name="T67" fmla="*/ 190 h 190"/>
                <a:gd name="T68" fmla="*/ 12 w 528"/>
                <a:gd name="T69" fmla="*/ 180 h 190"/>
                <a:gd name="T70" fmla="*/ 12 w 528"/>
                <a:gd name="T71" fmla="*/ 159 h 190"/>
                <a:gd name="T72" fmla="*/ 19 w 528"/>
                <a:gd name="T73" fmla="*/ 144 h 190"/>
                <a:gd name="T74" fmla="*/ 24 w 528"/>
                <a:gd name="T75" fmla="*/ 127 h 190"/>
                <a:gd name="T76" fmla="*/ 36 w 528"/>
                <a:gd name="T77" fmla="*/ 98 h 190"/>
                <a:gd name="T78" fmla="*/ 39 w 528"/>
                <a:gd name="T79" fmla="*/ 69 h 190"/>
                <a:gd name="T80" fmla="*/ 42 w 528"/>
                <a:gd name="T81" fmla="*/ 63 h 190"/>
                <a:gd name="T82" fmla="*/ 141 w 528"/>
                <a:gd name="T83" fmla="*/ 37 h 190"/>
                <a:gd name="T84" fmla="*/ 173 w 528"/>
                <a:gd name="T85" fmla="*/ 37 h 190"/>
                <a:gd name="T86" fmla="*/ 207 w 528"/>
                <a:gd name="T87" fmla="*/ 36 h 190"/>
                <a:gd name="T88" fmla="*/ 219 w 528"/>
                <a:gd name="T89" fmla="*/ 36 h 190"/>
                <a:gd name="T90" fmla="*/ 253 w 528"/>
                <a:gd name="T91" fmla="*/ 32 h 190"/>
                <a:gd name="T92" fmla="*/ 278 w 528"/>
                <a:gd name="T93" fmla="*/ 30 h 190"/>
                <a:gd name="T94" fmla="*/ 292 w 528"/>
                <a:gd name="T95" fmla="*/ 29 h 190"/>
                <a:gd name="T96" fmla="*/ 349 w 528"/>
                <a:gd name="T97" fmla="*/ 22 h 190"/>
                <a:gd name="T98" fmla="*/ 368 w 528"/>
                <a:gd name="T99" fmla="*/ 20 h 190"/>
                <a:gd name="T100" fmla="*/ 383 w 528"/>
                <a:gd name="T101" fmla="*/ 19 h 190"/>
                <a:gd name="T102" fmla="*/ 524 w 528"/>
                <a:gd name="T10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190">
                  <a:moveTo>
                    <a:pt x="528" y="37"/>
                  </a:moveTo>
                  <a:lnTo>
                    <a:pt x="528" y="37"/>
                  </a:lnTo>
                  <a:lnTo>
                    <a:pt x="526" y="39"/>
                  </a:lnTo>
                  <a:lnTo>
                    <a:pt x="526" y="41"/>
                  </a:lnTo>
                  <a:lnTo>
                    <a:pt x="524" y="44"/>
                  </a:lnTo>
                  <a:lnTo>
                    <a:pt x="524" y="44"/>
                  </a:lnTo>
                  <a:lnTo>
                    <a:pt x="521" y="46"/>
                  </a:lnTo>
                  <a:lnTo>
                    <a:pt x="517" y="47"/>
                  </a:lnTo>
                  <a:lnTo>
                    <a:pt x="517" y="47"/>
                  </a:lnTo>
                  <a:lnTo>
                    <a:pt x="514" y="49"/>
                  </a:lnTo>
                  <a:lnTo>
                    <a:pt x="511" y="53"/>
                  </a:lnTo>
                  <a:lnTo>
                    <a:pt x="511" y="53"/>
                  </a:lnTo>
                  <a:lnTo>
                    <a:pt x="506" y="59"/>
                  </a:lnTo>
                  <a:lnTo>
                    <a:pt x="506" y="59"/>
                  </a:lnTo>
                  <a:lnTo>
                    <a:pt x="504" y="61"/>
                  </a:lnTo>
                  <a:lnTo>
                    <a:pt x="504" y="61"/>
                  </a:lnTo>
                  <a:lnTo>
                    <a:pt x="502" y="61"/>
                  </a:lnTo>
                  <a:lnTo>
                    <a:pt x="502" y="61"/>
                  </a:lnTo>
                  <a:lnTo>
                    <a:pt x="500" y="63"/>
                  </a:lnTo>
                  <a:lnTo>
                    <a:pt x="500" y="63"/>
                  </a:lnTo>
                  <a:lnTo>
                    <a:pt x="499" y="63"/>
                  </a:lnTo>
                  <a:lnTo>
                    <a:pt x="499" y="63"/>
                  </a:lnTo>
                  <a:lnTo>
                    <a:pt x="499" y="63"/>
                  </a:lnTo>
                  <a:lnTo>
                    <a:pt x="499" y="63"/>
                  </a:lnTo>
                  <a:lnTo>
                    <a:pt x="499" y="63"/>
                  </a:lnTo>
                  <a:lnTo>
                    <a:pt x="499" y="63"/>
                  </a:lnTo>
                  <a:lnTo>
                    <a:pt x="495" y="63"/>
                  </a:lnTo>
                  <a:lnTo>
                    <a:pt x="494" y="63"/>
                  </a:lnTo>
                  <a:lnTo>
                    <a:pt x="494" y="63"/>
                  </a:lnTo>
                  <a:lnTo>
                    <a:pt x="494" y="63"/>
                  </a:lnTo>
                  <a:lnTo>
                    <a:pt x="494" y="63"/>
                  </a:lnTo>
                  <a:lnTo>
                    <a:pt x="494" y="61"/>
                  </a:lnTo>
                  <a:lnTo>
                    <a:pt x="494" y="61"/>
                  </a:lnTo>
                  <a:lnTo>
                    <a:pt x="494" y="59"/>
                  </a:lnTo>
                  <a:lnTo>
                    <a:pt x="494" y="59"/>
                  </a:lnTo>
                  <a:lnTo>
                    <a:pt x="494" y="58"/>
                  </a:lnTo>
                  <a:lnTo>
                    <a:pt x="494" y="58"/>
                  </a:lnTo>
                  <a:lnTo>
                    <a:pt x="494" y="58"/>
                  </a:lnTo>
                  <a:lnTo>
                    <a:pt x="494" y="58"/>
                  </a:lnTo>
                  <a:lnTo>
                    <a:pt x="494" y="56"/>
                  </a:lnTo>
                  <a:lnTo>
                    <a:pt x="494" y="56"/>
                  </a:lnTo>
                  <a:lnTo>
                    <a:pt x="494" y="56"/>
                  </a:lnTo>
                  <a:lnTo>
                    <a:pt x="494" y="56"/>
                  </a:lnTo>
                  <a:lnTo>
                    <a:pt x="494" y="56"/>
                  </a:lnTo>
                  <a:lnTo>
                    <a:pt x="494" y="56"/>
                  </a:lnTo>
                  <a:lnTo>
                    <a:pt x="494" y="54"/>
                  </a:lnTo>
                  <a:lnTo>
                    <a:pt x="494" y="54"/>
                  </a:lnTo>
                  <a:lnTo>
                    <a:pt x="494" y="54"/>
                  </a:lnTo>
                  <a:lnTo>
                    <a:pt x="494" y="54"/>
                  </a:lnTo>
                  <a:lnTo>
                    <a:pt x="494" y="53"/>
                  </a:lnTo>
                  <a:lnTo>
                    <a:pt x="494" y="53"/>
                  </a:lnTo>
                  <a:lnTo>
                    <a:pt x="494" y="53"/>
                  </a:lnTo>
                  <a:lnTo>
                    <a:pt x="494" y="53"/>
                  </a:lnTo>
                  <a:lnTo>
                    <a:pt x="494" y="53"/>
                  </a:lnTo>
                  <a:lnTo>
                    <a:pt x="494" y="53"/>
                  </a:lnTo>
                  <a:lnTo>
                    <a:pt x="494" y="49"/>
                  </a:lnTo>
                  <a:lnTo>
                    <a:pt x="494" y="49"/>
                  </a:lnTo>
                  <a:lnTo>
                    <a:pt x="494" y="49"/>
                  </a:lnTo>
                  <a:lnTo>
                    <a:pt x="494" y="49"/>
                  </a:lnTo>
                  <a:lnTo>
                    <a:pt x="490" y="49"/>
                  </a:lnTo>
                  <a:lnTo>
                    <a:pt x="490" y="49"/>
                  </a:lnTo>
                  <a:lnTo>
                    <a:pt x="487" y="53"/>
                  </a:lnTo>
                  <a:lnTo>
                    <a:pt x="487" y="53"/>
                  </a:lnTo>
                  <a:lnTo>
                    <a:pt x="485" y="54"/>
                  </a:lnTo>
                  <a:lnTo>
                    <a:pt x="485" y="54"/>
                  </a:lnTo>
                  <a:lnTo>
                    <a:pt x="485" y="54"/>
                  </a:lnTo>
                  <a:lnTo>
                    <a:pt x="485" y="54"/>
                  </a:lnTo>
                  <a:lnTo>
                    <a:pt x="483" y="58"/>
                  </a:lnTo>
                  <a:lnTo>
                    <a:pt x="483" y="58"/>
                  </a:lnTo>
                  <a:lnTo>
                    <a:pt x="482" y="59"/>
                  </a:lnTo>
                  <a:lnTo>
                    <a:pt x="482" y="59"/>
                  </a:lnTo>
                  <a:lnTo>
                    <a:pt x="478" y="69"/>
                  </a:lnTo>
                  <a:lnTo>
                    <a:pt x="478" y="69"/>
                  </a:lnTo>
                  <a:lnTo>
                    <a:pt x="478" y="71"/>
                  </a:lnTo>
                  <a:lnTo>
                    <a:pt x="478" y="71"/>
                  </a:lnTo>
                  <a:lnTo>
                    <a:pt x="477" y="73"/>
                  </a:lnTo>
                  <a:lnTo>
                    <a:pt x="477" y="73"/>
                  </a:lnTo>
                  <a:lnTo>
                    <a:pt x="477" y="75"/>
                  </a:lnTo>
                  <a:lnTo>
                    <a:pt x="477" y="75"/>
                  </a:lnTo>
                  <a:lnTo>
                    <a:pt x="475" y="76"/>
                  </a:lnTo>
                  <a:lnTo>
                    <a:pt x="475" y="76"/>
                  </a:lnTo>
                  <a:lnTo>
                    <a:pt x="470" y="80"/>
                  </a:lnTo>
                  <a:lnTo>
                    <a:pt x="470" y="80"/>
                  </a:lnTo>
                  <a:lnTo>
                    <a:pt x="465" y="81"/>
                  </a:lnTo>
                  <a:lnTo>
                    <a:pt x="465" y="81"/>
                  </a:lnTo>
                  <a:lnTo>
                    <a:pt x="463" y="81"/>
                  </a:lnTo>
                  <a:lnTo>
                    <a:pt x="463" y="81"/>
                  </a:lnTo>
                  <a:lnTo>
                    <a:pt x="463" y="81"/>
                  </a:lnTo>
                  <a:lnTo>
                    <a:pt x="461" y="83"/>
                  </a:lnTo>
                  <a:lnTo>
                    <a:pt x="461" y="83"/>
                  </a:lnTo>
                  <a:lnTo>
                    <a:pt x="460" y="83"/>
                  </a:lnTo>
                  <a:lnTo>
                    <a:pt x="460" y="83"/>
                  </a:lnTo>
                  <a:lnTo>
                    <a:pt x="460" y="83"/>
                  </a:lnTo>
                  <a:lnTo>
                    <a:pt x="460" y="83"/>
                  </a:lnTo>
                  <a:lnTo>
                    <a:pt x="455" y="88"/>
                  </a:lnTo>
                  <a:lnTo>
                    <a:pt x="455" y="88"/>
                  </a:lnTo>
                  <a:lnTo>
                    <a:pt x="455" y="88"/>
                  </a:lnTo>
                  <a:lnTo>
                    <a:pt x="455" y="88"/>
                  </a:lnTo>
                  <a:lnTo>
                    <a:pt x="453" y="92"/>
                  </a:lnTo>
                  <a:lnTo>
                    <a:pt x="453" y="92"/>
                  </a:lnTo>
                  <a:lnTo>
                    <a:pt x="453" y="92"/>
                  </a:lnTo>
                  <a:lnTo>
                    <a:pt x="453" y="92"/>
                  </a:lnTo>
                  <a:lnTo>
                    <a:pt x="451" y="92"/>
                  </a:lnTo>
                  <a:lnTo>
                    <a:pt x="451" y="92"/>
                  </a:lnTo>
                  <a:lnTo>
                    <a:pt x="451" y="93"/>
                  </a:lnTo>
                  <a:lnTo>
                    <a:pt x="451" y="93"/>
                  </a:lnTo>
                  <a:lnTo>
                    <a:pt x="450" y="93"/>
                  </a:lnTo>
                  <a:lnTo>
                    <a:pt x="450" y="93"/>
                  </a:lnTo>
                  <a:lnTo>
                    <a:pt x="450" y="93"/>
                  </a:lnTo>
                  <a:lnTo>
                    <a:pt x="450" y="93"/>
                  </a:lnTo>
                  <a:lnTo>
                    <a:pt x="446" y="95"/>
                  </a:lnTo>
                  <a:lnTo>
                    <a:pt x="443" y="95"/>
                  </a:lnTo>
                  <a:lnTo>
                    <a:pt x="443" y="95"/>
                  </a:lnTo>
                  <a:lnTo>
                    <a:pt x="438" y="97"/>
                  </a:lnTo>
                  <a:lnTo>
                    <a:pt x="438" y="97"/>
                  </a:lnTo>
                  <a:lnTo>
                    <a:pt x="436" y="97"/>
                  </a:lnTo>
                  <a:lnTo>
                    <a:pt x="436" y="97"/>
                  </a:lnTo>
                  <a:lnTo>
                    <a:pt x="434" y="97"/>
                  </a:lnTo>
                  <a:lnTo>
                    <a:pt x="434" y="97"/>
                  </a:lnTo>
                  <a:lnTo>
                    <a:pt x="431" y="98"/>
                  </a:lnTo>
                  <a:lnTo>
                    <a:pt x="431" y="98"/>
                  </a:lnTo>
                  <a:lnTo>
                    <a:pt x="427" y="98"/>
                  </a:lnTo>
                  <a:lnTo>
                    <a:pt x="424" y="100"/>
                  </a:lnTo>
                  <a:lnTo>
                    <a:pt x="424" y="100"/>
                  </a:lnTo>
                  <a:lnTo>
                    <a:pt x="419" y="105"/>
                  </a:lnTo>
                  <a:lnTo>
                    <a:pt x="419" y="105"/>
                  </a:lnTo>
                  <a:lnTo>
                    <a:pt x="417" y="110"/>
                  </a:lnTo>
                  <a:lnTo>
                    <a:pt x="417" y="110"/>
                  </a:lnTo>
                  <a:lnTo>
                    <a:pt x="416" y="112"/>
                  </a:lnTo>
                  <a:lnTo>
                    <a:pt x="416" y="112"/>
                  </a:lnTo>
                  <a:lnTo>
                    <a:pt x="411" y="120"/>
                  </a:lnTo>
                  <a:lnTo>
                    <a:pt x="411" y="120"/>
                  </a:lnTo>
                  <a:lnTo>
                    <a:pt x="409" y="122"/>
                  </a:lnTo>
                  <a:lnTo>
                    <a:pt x="409" y="122"/>
                  </a:lnTo>
                  <a:lnTo>
                    <a:pt x="409" y="122"/>
                  </a:lnTo>
                  <a:lnTo>
                    <a:pt x="409" y="122"/>
                  </a:lnTo>
                  <a:lnTo>
                    <a:pt x="404" y="125"/>
                  </a:lnTo>
                  <a:lnTo>
                    <a:pt x="402" y="127"/>
                  </a:lnTo>
                  <a:lnTo>
                    <a:pt x="400" y="131"/>
                  </a:lnTo>
                  <a:lnTo>
                    <a:pt x="400" y="131"/>
                  </a:lnTo>
                  <a:lnTo>
                    <a:pt x="399" y="131"/>
                  </a:lnTo>
                  <a:lnTo>
                    <a:pt x="399" y="131"/>
                  </a:lnTo>
                  <a:lnTo>
                    <a:pt x="399" y="132"/>
                  </a:lnTo>
                  <a:lnTo>
                    <a:pt x="399" y="132"/>
                  </a:lnTo>
                  <a:lnTo>
                    <a:pt x="400" y="137"/>
                  </a:lnTo>
                  <a:lnTo>
                    <a:pt x="400" y="137"/>
                  </a:lnTo>
                  <a:lnTo>
                    <a:pt x="399" y="139"/>
                  </a:lnTo>
                  <a:lnTo>
                    <a:pt x="399" y="141"/>
                  </a:lnTo>
                  <a:lnTo>
                    <a:pt x="399" y="141"/>
                  </a:lnTo>
                  <a:lnTo>
                    <a:pt x="397" y="142"/>
                  </a:lnTo>
                  <a:lnTo>
                    <a:pt x="397" y="142"/>
                  </a:lnTo>
                  <a:lnTo>
                    <a:pt x="397" y="142"/>
                  </a:lnTo>
                  <a:lnTo>
                    <a:pt x="397" y="142"/>
                  </a:lnTo>
                  <a:lnTo>
                    <a:pt x="397" y="142"/>
                  </a:lnTo>
                  <a:lnTo>
                    <a:pt x="397" y="142"/>
                  </a:lnTo>
                  <a:lnTo>
                    <a:pt x="397" y="144"/>
                  </a:lnTo>
                  <a:lnTo>
                    <a:pt x="397" y="144"/>
                  </a:lnTo>
                  <a:lnTo>
                    <a:pt x="397" y="149"/>
                  </a:lnTo>
                  <a:lnTo>
                    <a:pt x="397" y="149"/>
                  </a:lnTo>
                  <a:lnTo>
                    <a:pt x="397" y="154"/>
                  </a:lnTo>
                  <a:lnTo>
                    <a:pt x="397" y="154"/>
                  </a:lnTo>
                  <a:lnTo>
                    <a:pt x="397" y="154"/>
                  </a:lnTo>
                  <a:lnTo>
                    <a:pt x="310" y="165"/>
                  </a:lnTo>
                  <a:lnTo>
                    <a:pt x="310" y="165"/>
                  </a:lnTo>
                  <a:lnTo>
                    <a:pt x="224" y="173"/>
                  </a:lnTo>
                  <a:lnTo>
                    <a:pt x="141" y="180"/>
                  </a:lnTo>
                  <a:lnTo>
                    <a:pt x="141" y="180"/>
                  </a:lnTo>
                  <a:lnTo>
                    <a:pt x="0" y="190"/>
                  </a:lnTo>
                  <a:lnTo>
                    <a:pt x="0" y="190"/>
                  </a:lnTo>
                  <a:lnTo>
                    <a:pt x="0" y="190"/>
                  </a:lnTo>
                  <a:lnTo>
                    <a:pt x="0" y="190"/>
                  </a:lnTo>
                  <a:lnTo>
                    <a:pt x="5" y="185"/>
                  </a:lnTo>
                  <a:lnTo>
                    <a:pt x="10" y="182"/>
                  </a:lnTo>
                  <a:lnTo>
                    <a:pt x="10" y="182"/>
                  </a:lnTo>
                  <a:lnTo>
                    <a:pt x="12" y="180"/>
                  </a:lnTo>
                  <a:lnTo>
                    <a:pt x="12" y="176"/>
                  </a:lnTo>
                  <a:lnTo>
                    <a:pt x="12" y="171"/>
                  </a:lnTo>
                  <a:lnTo>
                    <a:pt x="12" y="171"/>
                  </a:lnTo>
                  <a:lnTo>
                    <a:pt x="12" y="159"/>
                  </a:lnTo>
                  <a:lnTo>
                    <a:pt x="12" y="159"/>
                  </a:lnTo>
                  <a:lnTo>
                    <a:pt x="12" y="154"/>
                  </a:lnTo>
                  <a:lnTo>
                    <a:pt x="17" y="151"/>
                  </a:lnTo>
                  <a:lnTo>
                    <a:pt x="17" y="151"/>
                  </a:lnTo>
                  <a:lnTo>
                    <a:pt x="19" y="148"/>
                  </a:lnTo>
                  <a:lnTo>
                    <a:pt x="19" y="144"/>
                  </a:lnTo>
                  <a:lnTo>
                    <a:pt x="19" y="137"/>
                  </a:lnTo>
                  <a:lnTo>
                    <a:pt x="19" y="137"/>
                  </a:lnTo>
                  <a:lnTo>
                    <a:pt x="20" y="132"/>
                  </a:lnTo>
                  <a:lnTo>
                    <a:pt x="24" y="127"/>
                  </a:lnTo>
                  <a:lnTo>
                    <a:pt x="24" y="127"/>
                  </a:lnTo>
                  <a:lnTo>
                    <a:pt x="32" y="115"/>
                  </a:lnTo>
                  <a:lnTo>
                    <a:pt x="34" y="110"/>
                  </a:lnTo>
                  <a:lnTo>
                    <a:pt x="36" y="103"/>
                  </a:lnTo>
                  <a:lnTo>
                    <a:pt x="36" y="103"/>
                  </a:lnTo>
                  <a:lnTo>
                    <a:pt x="36" y="98"/>
                  </a:lnTo>
                  <a:lnTo>
                    <a:pt x="36" y="98"/>
                  </a:lnTo>
                  <a:lnTo>
                    <a:pt x="36" y="86"/>
                  </a:lnTo>
                  <a:lnTo>
                    <a:pt x="37" y="75"/>
                  </a:lnTo>
                  <a:lnTo>
                    <a:pt x="37" y="75"/>
                  </a:lnTo>
                  <a:lnTo>
                    <a:pt x="39" y="69"/>
                  </a:lnTo>
                  <a:lnTo>
                    <a:pt x="41" y="66"/>
                  </a:lnTo>
                  <a:lnTo>
                    <a:pt x="41" y="66"/>
                  </a:lnTo>
                  <a:lnTo>
                    <a:pt x="42" y="63"/>
                  </a:lnTo>
                  <a:lnTo>
                    <a:pt x="42" y="63"/>
                  </a:lnTo>
                  <a:lnTo>
                    <a:pt x="42" y="63"/>
                  </a:lnTo>
                  <a:lnTo>
                    <a:pt x="42" y="63"/>
                  </a:lnTo>
                  <a:lnTo>
                    <a:pt x="42" y="61"/>
                  </a:lnTo>
                  <a:lnTo>
                    <a:pt x="42" y="61"/>
                  </a:lnTo>
                  <a:lnTo>
                    <a:pt x="141" y="59"/>
                  </a:lnTo>
                  <a:lnTo>
                    <a:pt x="141" y="37"/>
                  </a:lnTo>
                  <a:lnTo>
                    <a:pt x="141" y="37"/>
                  </a:lnTo>
                  <a:lnTo>
                    <a:pt x="166" y="37"/>
                  </a:lnTo>
                  <a:lnTo>
                    <a:pt x="166" y="37"/>
                  </a:lnTo>
                  <a:lnTo>
                    <a:pt x="173" y="37"/>
                  </a:lnTo>
                  <a:lnTo>
                    <a:pt x="173" y="37"/>
                  </a:lnTo>
                  <a:lnTo>
                    <a:pt x="180" y="37"/>
                  </a:lnTo>
                  <a:lnTo>
                    <a:pt x="180" y="37"/>
                  </a:lnTo>
                  <a:lnTo>
                    <a:pt x="187" y="37"/>
                  </a:lnTo>
                  <a:lnTo>
                    <a:pt x="187" y="37"/>
                  </a:lnTo>
                  <a:lnTo>
                    <a:pt x="207" y="36"/>
                  </a:lnTo>
                  <a:lnTo>
                    <a:pt x="207" y="36"/>
                  </a:lnTo>
                  <a:lnTo>
                    <a:pt x="214" y="36"/>
                  </a:lnTo>
                  <a:lnTo>
                    <a:pt x="214" y="36"/>
                  </a:lnTo>
                  <a:lnTo>
                    <a:pt x="219" y="36"/>
                  </a:lnTo>
                  <a:lnTo>
                    <a:pt x="219" y="36"/>
                  </a:lnTo>
                  <a:lnTo>
                    <a:pt x="226" y="34"/>
                  </a:lnTo>
                  <a:lnTo>
                    <a:pt x="226" y="34"/>
                  </a:lnTo>
                  <a:lnTo>
                    <a:pt x="246" y="34"/>
                  </a:lnTo>
                  <a:lnTo>
                    <a:pt x="246" y="34"/>
                  </a:lnTo>
                  <a:lnTo>
                    <a:pt x="253" y="32"/>
                  </a:lnTo>
                  <a:lnTo>
                    <a:pt x="253" y="32"/>
                  </a:lnTo>
                  <a:lnTo>
                    <a:pt x="271" y="30"/>
                  </a:lnTo>
                  <a:lnTo>
                    <a:pt x="271" y="30"/>
                  </a:lnTo>
                  <a:lnTo>
                    <a:pt x="278" y="30"/>
                  </a:lnTo>
                  <a:lnTo>
                    <a:pt x="278" y="30"/>
                  </a:lnTo>
                  <a:lnTo>
                    <a:pt x="278" y="30"/>
                  </a:lnTo>
                  <a:lnTo>
                    <a:pt x="278" y="30"/>
                  </a:lnTo>
                  <a:lnTo>
                    <a:pt x="290" y="29"/>
                  </a:lnTo>
                  <a:lnTo>
                    <a:pt x="290" y="29"/>
                  </a:lnTo>
                  <a:lnTo>
                    <a:pt x="292" y="29"/>
                  </a:lnTo>
                  <a:lnTo>
                    <a:pt x="292" y="29"/>
                  </a:lnTo>
                  <a:lnTo>
                    <a:pt x="299" y="29"/>
                  </a:lnTo>
                  <a:lnTo>
                    <a:pt x="299" y="29"/>
                  </a:lnTo>
                  <a:lnTo>
                    <a:pt x="349" y="22"/>
                  </a:lnTo>
                  <a:lnTo>
                    <a:pt x="349" y="22"/>
                  </a:lnTo>
                  <a:lnTo>
                    <a:pt x="355" y="22"/>
                  </a:lnTo>
                  <a:lnTo>
                    <a:pt x="355" y="22"/>
                  </a:lnTo>
                  <a:lnTo>
                    <a:pt x="363" y="20"/>
                  </a:lnTo>
                  <a:lnTo>
                    <a:pt x="363" y="20"/>
                  </a:lnTo>
                  <a:lnTo>
                    <a:pt x="368" y="20"/>
                  </a:lnTo>
                  <a:lnTo>
                    <a:pt x="368" y="20"/>
                  </a:lnTo>
                  <a:lnTo>
                    <a:pt x="371" y="20"/>
                  </a:lnTo>
                  <a:lnTo>
                    <a:pt x="371" y="20"/>
                  </a:lnTo>
                  <a:lnTo>
                    <a:pt x="383" y="19"/>
                  </a:lnTo>
                  <a:lnTo>
                    <a:pt x="383" y="19"/>
                  </a:lnTo>
                  <a:lnTo>
                    <a:pt x="399" y="17"/>
                  </a:lnTo>
                  <a:lnTo>
                    <a:pt x="399" y="17"/>
                  </a:lnTo>
                  <a:lnTo>
                    <a:pt x="399" y="17"/>
                  </a:lnTo>
                  <a:lnTo>
                    <a:pt x="524" y="0"/>
                  </a:lnTo>
                  <a:lnTo>
                    <a:pt x="524" y="0"/>
                  </a:lnTo>
                  <a:lnTo>
                    <a:pt x="523" y="0"/>
                  </a:lnTo>
                  <a:lnTo>
                    <a:pt x="528" y="37"/>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 name="Freeform 18">
              <a:extLst>
                <a:ext uri="{FF2B5EF4-FFF2-40B4-BE49-F238E27FC236}">
                  <a16:creationId xmlns:a16="http://schemas.microsoft.com/office/drawing/2014/main" id="{0200BB7B-ACCF-4D9C-9E8F-6A881BC20448}"/>
                </a:ext>
              </a:extLst>
            </p:cNvPr>
            <p:cNvSpPr>
              <a:spLocks/>
            </p:cNvSpPr>
            <p:nvPr/>
          </p:nvSpPr>
          <p:spPr bwMode="auto">
            <a:xfrm>
              <a:off x="10007858" y="4010718"/>
              <a:ext cx="3611" cy="8212"/>
            </a:xfrm>
            <a:custGeom>
              <a:avLst/>
              <a:gdLst>
                <a:gd name="T0" fmla="*/ 0 w 2"/>
                <a:gd name="T1" fmla="*/ 5 h 5"/>
                <a:gd name="T2" fmla="*/ 0 w 2"/>
                <a:gd name="T3" fmla="*/ 5 h 5"/>
                <a:gd name="T4" fmla="*/ 2 w 2"/>
                <a:gd name="T5" fmla="*/ 0 h 5"/>
                <a:gd name="T6" fmla="*/ 2 w 2"/>
                <a:gd name="T7" fmla="*/ 0 h 5"/>
                <a:gd name="T8" fmla="*/ 0 w 2"/>
                <a:gd name="T9" fmla="*/ 5 h 5"/>
                <a:gd name="T10" fmla="*/ 0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0" y="5"/>
                  </a:moveTo>
                  <a:lnTo>
                    <a:pt x="0" y="5"/>
                  </a:lnTo>
                  <a:lnTo>
                    <a:pt x="2" y="0"/>
                  </a:lnTo>
                  <a:lnTo>
                    <a:pt x="2" y="0"/>
                  </a:lnTo>
                  <a:lnTo>
                    <a:pt x="0" y="5"/>
                  </a:lnTo>
                  <a:lnTo>
                    <a:pt x="0" y="5"/>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 name="Freeform 19">
              <a:extLst>
                <a:ext uri="{FF2B5EF4-FFF2-40B4-BE49-F238E27FC236}">
                  <a16:creationId xmlns:a16="http://schemas.microsoft.com/office/drawing/2014/main" id="{694D6EAF-1555-46E4-99C3-CDE0172DD789}"/>
                </a:ext>
              </a:extLst>
            </p:cNvPr>
            <p:cNvSpPr>
              <a:spLocks/>
            </p:cNvSpPr>
            <p:nvPr/>
          </p:nvSpPr>
          <p:spPr bwMode="auto">
            <a:xfrm>
              <a:off x="10069249" y="3989369"/>
              <a:ext cx="3611" cy="0"/>
            </a:xfrm>
            <a:custGeom>
              <a:avLst/>
              <a:gdLst>
                <a:gd name="T0" fmla="*/ 0 w 2"/>
                <a:gd name="T1" fmla="*/ 0 w 2"/>
                <a:gd name="T2" fmla="*/ 2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0" y="0"/>
                  </a:lnTo>
                  <a:lnTo>
                    <a:pt x="2" y="0"/>
                  </a:lnTo>
                  <a:lnTo>
                    <a:pt x="2" y="0"/>
                  </a:lnTo>
                  <a:lnTo>
                    <a:pt x="2"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Freeform 20">
              <a:extLst>
                <a:ext uri="{FF2B5EF4-FFF2-40B4-BE49-F238E27FC236}">
                  <a16:creationId xmlns:a16="http://schemas.microsoft.com/office/drawing/2014/main" id="{E2DD201B-E2E7-4090-8336-127D409C6BE4}"/>
                </a:ext>
              </a:extLst>
            </p:cNvPr>
            <p:cNvSpPr>
              <a:spLocks/>
            </p:cNvSpPr>
            <p:nvPr/>
          </p:nvSpPr>
          <p:spPr bwMode="auto">
            <a:xfrm>
              <a:off x="10146890" y="3930250"/>
              <a:ext cx="0" cy="3284"/>
            </a:xfrm>
            <a:custGeom>
              <a:avLst/>
              <a:gdLst>
                <a:gd name="T0" fmla="*/ 2 h 2"/>
                <a:gd name="T1" fmla="*/ 2 h 2"/>
                <a:gd name="T2" fmla="*/ 0 h 2"/>
                <a:gd name="T3" fmla="*/ 0 h 2"/>
                <a:gd name="T4" fmla="*/ 2 h 2"/>
                <a:gd name="T5" fmla="*/ 2 h 2"/>
                <a:gd name="T6" fmla="*/ 2 h 2"/>
                <a:gd name="T7" fmla="*/ 2 h 2"/>
                <a:gd name="T8" fmla="*/ 2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lnTo>
                    <a:pt x="0" y="2"/>
                  </a:lnTo>
                  <a:lnTo>
                    <a:pt x="0" y="0"/>
                  </a:lnTo>
                  <a:lnTo>
                    <a:pt x="0" y="0"/>
                  </a:lnTo>
                  <a:lnTo>
                    <a:pt x="0" y="2"/>
                  </a:lnTo>
                  <a:lnTo>
                    <a:pt x="0" y="2"/>
                  </a:lnTo>
                  <a:lnTo>
                    <a:pt x="0" y="2"/>
                  </a:lnTo>
                  <a:lnTo>
                    <a:pt x="0" y="2"/>
                  </a:lnTo>
                  <a:lnTo>
                    <a:pt x="0" y="2"/>
                  </a:lnTo>
                  <a:lnTo>
                    <a:pt x="0"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5" name="Freeform 21">
              <a:extLst>
                <a:ext uri="{FF2B5EF4-FFF2-40B4-BE49-F238E27FC236}">
                  <a16:creationId xmlns:a16="http://schemas.microsoft.com/office/drawing/2014/main" id="{33F9D0E5-2285-4714-80BB-01A42DF7D9DE}"/>
                </a:ext>
              </a:extLst>
            </p:cNvPr>
            <p:cNvSpPr>
              <a:spLocks/>
            </p:cNvSpPr>
            <p:nvPr/>
          </p:nvSpPr>
          <p:spPr bwMode="auto">
            <a:xfrm>
              <a:off x="10155919" y="3938462"/>
              <a:ext cx="5416" cy="3284"/>
            </a:xfrm>
            <a:custGeom>
              <a:avLst/>
              <a:gdLst>
                <a:gd name="T0" fmla="*/ 1 w 3"/>
                <a:gd name="T1" fmla="*/ 2 h 2"/>
                <a:gd name="T2" fmla="*/ 1 w 3"/>
                <a:gd name="T3" fmla="*/ 2 h 2"/>
                <a:gd name="T4" fmla="*/ 3 w 3"/>
                <a:gd name="T5" fmla="*/ 0 h 2"/>
                <a:gd name="T6" fmla="*/ 3 w 3"/>
                <a:gd name="T7" fmla="*/ 0 h 2"/>
                <a:gd name="T8" fmla="*/ 1 w 3"/>
                <a:gd name="T9" fmla="*/ 2 h 2"/>
                <a:gd name="T10" fmla="*/ 1 w 3"/>
                <a:gd name="T11" fmla="*/ 2 h 2"/>
                <a:gd name="T12" fmla="*/ 0 w 3"/>
                <a:gd name="T13" fmla="*/ 2 h 2"/>
                <a:gd name="T14" fmla="*/ 0 w 3"/>
                <a:gd name="T15" fmla="*/ 2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lnTo>
                    <a:pt x="1" y="2"/>
                  </a:lnTo>
                  <a:lnTo>
                    <a:pt x="3" y="0"/>
                  </a:lnTo>
                  <a:lnTo>
                    <a:pt x="3" y="0"/>
                  </a:lnTo>
                  <a:lnTo>
                    <a:pt x="1" y="2"/>
                  </a:lnTo>
                  <a:lnTo>
                    <a:pt x="1" y="2"/>
                  </a:lnTo>
                  <a:lnTo>
                    <a:pt x="0" y="2"/>
                  </a:lnTo>
                  <a:lnTo>
                    <a:pt x="0" y="2"/>
                  </a:lnTo>
                  <a:lnTo>
                    <a:pt x="1" y="2"/>
                  </a:lnTo>
                  <a:lnTo>
                    <a:pt x="1"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 name="Freeform 22">
              <a:extLst>
                <a:ext uri="{FF2B5EF4-FFF2-40B4-BE49-F238E27FC236}">
                  <a16:creationId xmlns:a16="http://schemas.microsoft.com/office/drawing/2014/main" id="{79EFAE3C-6755-436C-91A6-D24FC1C5B507}"/>
                </a:ext>
              </a:extLst>
            </p:cNvPr>
            <p:cNvSpPr>
              <a:spLocks/>
            </p:cNvSpPr>
            <p:nvPr/>
          </p:nvSpPr>
          <p:spPr bwMode="auto">
            <a:xfrm>
              <a:off x="6925685" y="3813654"/>
              <a:ext cx="816136" cy="765269"/>
            </a:xfrm>
            <a:custGeom>
              <a:avLst/>
              <a:gdLst>
                <a:gd name="T0" fmla="*/ 452 w 452"/>
                <a:gd name="T1" fmla="*/ 35 h 466"/>
                <a:gd name="T2" fmla="*/ 450 w 452"/>
                <a:gd name="T3" fmla="*/ 79 h 466"/>
                <a:gd name="T4" fmla="*/ 428 w 452"/>
                <a:gd name="T5" fmla="*/ 444 h 466"/>
                <a:gd name="T6" fmla="*/ 173 w 452"/>
                <a:gd name="T7" fmla="*/ 429 h 466"/>
                <a:gd name="T8" fmla="*/ 173 w 452"/>
                <a:gd name="T9" fmla="*/ 431 h 466"/>
                <a:gd name="T10" fmla="*/ 173 w 452"/>
                <a:gd name="T11" fmla="*/ 431 h 466"/>
                <a:gd name="T12" fmla="*/ 173 w 452"/>
                <a:gd name="T13" fmla="*/ 432 h 466"/>
                <a:gd name="T14" fmla="*/ 173 w 452"/>
                <a:gd name="T15" fmla="*/ 432 h 466"/>
                <a:gd name="T16" fmla="*/ 175 w 452"/>
                <a:gd name="T17" fmla="*/ 432 h 466"/>
                <a:gd name="T18" fmla="*/ 175 w 452"/>
                <a:gd name="T19" fmla="*/ 432 h 466"/>
                <a:gd name="T20" fmla="*/ 175 w 452"/>
                <a:gd name="T21" fmla="*/ 432 h 466"/>
                <a:gd name="T22" fmla="*/ 175 w 452"/>
                <a:gd name="T23" fmla="*/ 432 h 466"/>
                <a:gd name="T24" fmla="*/ 175 w 452"/>
                <a:gd name="T25" fmla="*/ 434 h 466"/>
                <a:gd name="T26" fmla="*/ 175 w 452"/>
                <a:gd name="T27" fmla="*/ 434 h 466"/>
                <a:gd name="T28" fmla="*/ 177 w 452"/>
                <a:gd name="T29" fmla="*/ 434 h 466"/>
                <a:gd name="T30" fmla="*/ 177 w 452"/>
                <a:gd name="T31" fmla="*/ 434 h 466"/>
                <a:gd name="T32" fmla="*/ 178 w 452"/>
                <a:gd name="T33" fmla="*/ 436 h 466"/>
                <a:gd name="T34" fmla="*/ 178 w 452"/>
                <a:gd name="T35" fmla="*/ 436 h 466"/>
                <a:gd name="T36" fmla="*/ 178 w 452"/>
                <a:gd name="T37" fmla="*/ 436 h 466"/>
                <a:gd name="T38" fmla="*/ 180 w 452"/>
                <a:gd name="T39" fmla="*/ 438 h 466"/>
                <a:gd name="T40" fmla="*/ 180 w 452"/>
                <a:gd name="T41" fmla="*/ 438 h 466"/>
                <a:gd name="T42" fmla="*/ 180 w 452"/>
                <a:gd name="T43" fmla="*/ 439 h 466"/>
                <a:gd name="T44" fmla="*/ 58 w 452"/>
                <a:gd name="T45" fmla="*/ 426 h 466"/>
                <a:gd name="T46" fmla="*/ 58 w 452"/>
                <a:gd name="T47" fmla="*/ 426 h 466"/>
                <a:gd name="T48" fmla="*/ 58 w 452"/>
                <a:gd name="T49" fmla="*/ 426 h 466"/>
                <a:gd name="T50" fmla="*/ 56 w 452"/>
                <a:gd name="T51" fmla="*/ 466 h 466"/>
                <a:gd name="T52" fmla="*/ 56 w 452"/>
                <a:gd name="T53" fmla="*/ 466 h 466"/>
                <a:gd name="T54" fmla="*/ 0 w 452"/>
                <a:gd name="T55" fmla="*/ 461 h 466"/>
                <a:gd name="T56" fmla="*/ 60 w 452"/>
                <a:gd name="T57" fmla="*/ 0 h 466"/>
                <a:gd name="T58" fmla="*/ 60 w 452"/>
                <a:gd name="T59" fmla="*/ 0 h 466"/>
                <a:gd name="T60" fmla="*/ 160 w 452"/>
                <a:gd name="T61" fmla="*/ 11 h 466"/>
                <a:gd name="T62" fmla="*/ 260 w 452"/>
                <a:gd name="T63" fmla="*/ 20 h 466"/>
                <a:gd name="T64" fmla="*/ 357 w 452"/>
                <a:gd name="T65" fmla="*/ 28 h 466"/>
                <a:gd name="T66" fmla="*/ 452 w 452"/>
                <a:gd name="T67" fmla="*/ 35 h 466"/>
                <a:gd name="T68" fmla="*/ 452 w 452"/>
                <a:gd name="T69" fmla="*/ 3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2" h="466">
                  <a:moveTo>
                    <a:pt x="452" y="35"/>
                  </a:moveTo>
                  <a:lnTo>
                    <a:pt x="450" y="79"/>
                  </a:lnTo>
                  <a:lnTo>
                    <a:pt x="428" y="444"/>
                  </a:lnTo>
                  <a:lnTo>
                    <a:pt x="173" y="429"/>
                  </a:lnTo>
                  <a:lnTo>
                    <a:pt x="173" y="431"/>
                  </a:lnTo>
                  <a:lnTo>
                    <a:pt x="173" y="431"/>
                  </a:lnTo>
                  <a:lnTo>
                    <a:pt x="173" y="432"/>
                  </a:lnTo>
                  <a:lnTo>
                    <a:pt x="173" y="432"/>
                  </a:lnTo>
                  <a:lnTo>
                    <a:pt x="175" y="432"/>
                  </a:lnTo>
                  <a:lnTo>
                    <a:pt x="175" y="432"/>
                  </a:lnTo>
                  <a:lnTo>
                    <a:pt x="175" y="432"/>
                  </a:lnTo>
                  <a:lnTo>
                    <a:pt x="175" y="432"/>
                  </a:lnTo>
                  <a:lnTo>
                    <a:pt x="175" y="434"/>
                  </a:lnTo>
                  <a:lnTo>
                    <a:pt x="175" y="434"/>
                  </a:lnTo>
                  <a:lnTo>
                    <a:pt x="177" y="434"/>
                  </a:lnTo>
                  <a:lnTo>
                    <a:pt x="177" y="434"/>
                  </a:lnTo>
                  <a:lnTo>
                    <a:pt x="178" y="436"/>
                  </a:lnTo>
                  <a:lnTo>
                    <a:pt x="178" y="436"/>
                  </a:lnTo>
                  <a:lnTo>
                    <a:pt x="178" y="436"/>
                  </a:lnTo>
                  <a:lnTo>
                    <a:pt x="180" y="438"/>
                  </a:lnTo>
                  <a:lnTo>
                    <a:pt x="180" y="438"/>
                  </a:lnTo>
                  <a:lnTo>
                    <a:pt x="180" y="439"/>
                  </a:lnTo>
                  <a:lnTo>
                    <a:pt x="58" y="426"/>
                  </a:lnTo>
                  <a:lnTo>
                    <a:pt x="58" y="426"/>
                  </a:lnTo>
                  <a:lnTo>
                    <a:pt x="58" y="426"/>
                  </a:lnTo>
                  <a:lnTo>
                    <a:pt x="56" y="466"/>
                  </a:lnTo>
                  <a:lnTo>
                    <a:pt x="56" y="466"/>
                  </a:lnTo>
                  <a:lnTo>
                    <a:pt x="0" y="461"/>
                  </a:lnTo>
                  <a:lnTo>
                    <a:pt x="60" y="0"/>
                  </a:lnTo>
                  <a:lnTo>
                    <a:pt x="60" y="0"/>
                  </a:lnTo>
                  <a:lnTo>
                    <a:pt x="160" y="11"/>
                  </a:lnTo>
                  <a:lnTo>
                    <a:pt x="260" y="20"/>
                  </a:lnTo>
                  <a:lnTo>
                    <a:pt x="357" y="28"/>
                  </a:lnTo>
                  <a:lnTo>
                    <a:pt x="452" y="35"/>
                  </a:lnTo>
                  <a:lnTo>
                    <a:pt x="452" y="35"/>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 name="Freeform 23">
              <a:extLst>
                <a:ext uri="{FF2B5EF4-FFF2-40B4-BE49-F238E27FC236}">
                  <a16:creationId xmlns:a16="http://schemas.microsoft.com/office/drawing/2014/main" id="{AA23E146-813B-4BFB-BAE0-5A20B32AD6D5}"/>
                </a:ext>
              </a:extLst>
            </p:cNvPr>
            <p:cNvSpPr>
              <a:spLocks/>
            </p:cNvSpPr>
            <p:nvPr/>
          </p:nvSpPr>
          <p:spPr bwMode="auto">
            <a:xfrm>
              <a:off x="10986497" y="2742935"/>
              <a:ext cx="357510" cy="195423"/>
            </a:xfrm>
            <a:custGeom>
              <a:avLst/>
              <a:gdLst>
                <a:gd name="T0" fmla="*/ 198 w 198"/>
                <a:gd name="T1" fmla="*/ 98 h 119"/>
                <a:gd name="T2" fmla="*/ 190 w 198"/>
                <a:gd name="T3" fmla="*/ 108 h 119"/>
                <a:gd name="T4" fmla="*/ 186 w 198"/>
                <a:gd name="T5" fmla="*/ 110 h 119"/>
                <a:gd name="T6" fmla="*/ 179 w 198"/>
                <a:gd name="T7" fmla="*/ 102 h 119"/>
                <a:gd name="T8" fmla="*/ 178 w 198"/>
                <a:gd name="T9" fmla="*/ 98 h 119"/>
                <a:gd name="T10" fmla="*/ 174 w 198"/>
                <a:gd name="T11" fmla="*/ 97 h 119"/>
                <a:gd name="T12" fmla="*/ 171 w 198"/>
                <a:gd name="T13" fmla="*/ 100 h 119"/>
                <a:gd name="T14" fmla="*/ 162 w 198"/>
                <a:gd name="T15" fmla="*/ 112 h 119"/>
                <a:gd name="T16" fmla="*/ 161 w 198"/>
                <a:gd name="T17" fmla="*/ 119 h 119"/>
                <a:gd name="T18" fmla="*/ 154 w 198"/>
                <a:gd name="T19" fmla="*/ 112 h 119"/>
                <a:gd name="T20" fmla="*/ 140 w 198"/>
                <a:gd name="T21" fmla="*/ 95 h 119"/>
                <a:gd name="T22" fmla="*/ 134 w 198"/>
                <a:gd name="T23" fmla="*/ 83 h 119"/>
                <a:gd name="T24" fmla="*/ 105 w 198"/>
                <a:gd name="T25" fmla="*/ 88 h 119"/>
                <a:gd name="T26" fmla="*/ 0 w 198"/>
                <a:gd name="T27" fmla="*/ 112 h 119"/>
                <a:gd name="T28" fmla="*/ 0 w 198"/>
                <a:gd name="T29" fmla="*/ 108 h 119"/>
                <a:gd name="T30" fmla="*/ 0 w 198"/>
                <a:gd name="T31" fmla="*/ 103 h 119"/>
                <a:gd name="T32" fmla="*/ 1 w 198"/>
                <a:gd name="T33" fmla="*/ 90 h 119"/>
                <a:gd name="T34" fmla="*/ 1 w 198"/>
                <a:gd name="T35" fmla="*/ 75 h 119"/>
                <a:gd name="T36" fmla="*/ 1 w 198"/>
                <a:gd name="T37" fmla="*/ 58 h 119"/>
                <a:gd name="T38" fmla="*/ 1 w 198"/>
                <a:gd name="T39" fmla="*/ 58 h 119"/>
                <a:gd name="T40" fmla="*/ 47 w 198"/>
                <a:gd name="T41" fmla="*/ 49 h 119"/>
                <a:gd name="T42" fmla="*/ 113 w 198"/>
                <a:gd name="T43" fmla="*/ 32 h 119"/>
                <a:gd name="T44" fmla="*/ 117 w 198"/>
                <a:gd name="T45" fmla="*/ 30 h 119"/>
                <a:gd name="T46" fmla="*/ 120 w 198"/>
                <a:gd name="T47" fmla="*/ 29 h 119"/>
                <a:gd name="T48" fmla="*/ 130 w 198"/>
                <a:gd name="T49" fmla="*/ 17 h 119"/>
                <a:gd name="T50" fmla="*/ 140 w 198"/>
                <a:gd name="T51" fmla="*/ 7 h 119"/>
                <a:gd name="T52" fmla="*/ 149 w 198"/>
                <a:gd name="T53" fmla="*/ 0 h 119"/>
                <a:gd name="T54" fmla="*/ 149 w 198"/>
                <a:gd name="T55" fmla="*/ 5 h 119"/>
                <a:gd name="T56" fmla="*/ 149 w 198"/>
                <a:gd name="T57" fmla="*/ 8 h 119"/>
                <a:gd name="T58" fmla="*/ 152 w 198"/>
                <a:gd name="T59" fmla="*/ 19 h 119"/>
                <a:gd name="T60" fmla="*/ 156 w 198"/>
                <a:gd name="T61" fmla="*/ 22 h 119"/>
                <a:gd name="T62" fmla="*/ 162 w 198"/>
                <a:gd name="T63" fmla="*/ 25 h 119"/>
                <a:gd name="T64" fmla="*/ 159 w 198"/>
                <a:gd name="T65" fmla="*/ 27 h 119"/>
                <a:gd name="T66" fmla="*/ 151 w 198"/>
                <a:gd name="T67" fmla="*/ 35 h 119"/>
                <a:gd name="T68" fmla="*/ 149 w 198"/>
                <a:gd name="T69" fmla="*/ 39 h 119"/>
                <a:gd name="T70" fmla="*/ 147 w 198"/>
                <a:gd name="T71" fmla="*/ 49 h 119"/>
                <a:gd name="T72" fmla="*/ 149 w 198"/>
                <a:gd name="T73" fmla="*/ 52 h 119"/>
                <a:gd name="T74" fmla="*/ 156 w 198"/>
                <a:gd name="T75" fmla="*/ 56 h 119"/>
                <a:gd name="T76" fmla="*/ 164 w 198"/>
                <a:gd name="T77" fmla="*/ 58 h 119"/>
                <a:gd name="T78" fmla="*/ 166 w 198"/>
                <a:gd name="T79" fmla="*/ 61 h 119"/>
                <a:gd name="T80" fmla="*/ 171 w 198"/>
                <a:gd name="T81" fmla="*/ 71 h 119"/>
                <a:gd name="T82" fmla="*/ 173 w 198"/>
                <a:gd name="T83" fmla="*/ 73 h 119"/>
                <a:gd name="T84" fmla="*/ 183 w 198"/>
                <a:gd name="T85" fmla="*/ 78 h 119"/>
                <a:gd name="T86" fmla="*/ 186 w 198"/>
                <a:gd name="T87" fmla="*/ 85 h 119"/>
                <a:gd name="T88" fmla="*/ 191 w 198"/>
                <a:gd name="T89" fmla="*/ 90 h 119"/>
                <a:gd name="T90" fmla="*/ 196 w 198"/>
                <a:gd name="T91" fmla="*/ 91 h 119"/>
                <a:gd name="T92" fmla="*/ 198 w 198"/>
                <a:gd name="T93"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19">
                  <a:moveTo>
                    <a:pt x="198" y="98"/>
                  </a:moveTo>
                  <a:lnTo>
                    <a:pt x="198" y="98"/>
                  </a:lnTo>
                  <a:lnTo>
                    <a:pt x="195" y="105"/>
                  </a:lnTo>
                  <a:lnTo>
                    <a:pt x="190" y="108"/>
                  </a:lnTo>
                  <a:lnTo>
                    <a:pt x="190" y="108"/>
                  </a:lnTo>
                  <a:lnTo>
                    <a:pt x="186" y="110"/>
                  </a:lnTo>
                  <a:lnTo>
                    <a:pt x="183" y="108"/>
                  </a:lnTo>
                  <a:lnTo>
                    <a:pt x="179" y="102"/>
                  </a:lnTo>
                  <a:lnTo>
                    <a:pt x="179" y="102"/>
                  </a:lnTo>
                  <a:lnTo>
                    <a:pt x="178" y="98"/>
                  </a:lnTo>
                  <a:lnTo>
                    <a:pt x="176" y="97"/>
                  </a:lnTo>
                  <a:lnTo>
                    <a:pt x="174" y="97"/>
                  </a:lnTo>
                  <a:lnTo>
                    <a:pt x="171" y="100"/>
                  </a:lnTo>
                  <a:lnTo>
                    <a:pt x="171" y="100"/>
                  </a:lnTo>
                  <a:lnTo>
                    <a:pt x="166" y="105"/>
                  </a:lnTo>
                  <a:lnTo>
                    <a:pt x="162" y="112"/>
                  </a:lnTo>
                  <a:lnTo>
                    <a:pt x="162" y="112"/>
                  </a:lnTo>
                  <a:lnTo>
                    <a:pt x="161" y="119"/>
                  </a:lnTo>
                  <a:lnTo>
                    <a:pt x="161" y="119"/>
                  </a:lnTo>
                  <a:lnTo>
                    <a:pt x="154" y="112"/>
                  </a:lnTo>
                  <a:lnTo>
                    <a:pt x="149" y="105"/>
                  </a:lnTo>
                  <a:lnTo>
                    <a:pt x="140" y="95"/>
                  </a:lnTo>
                  <a:lnTo>
                    <a:pt x="135" y="86"/>
                  </a:lnTo>
                  <a:lnTo>
                    <a:pt x="134" y="83"/>
                  </a:lnTo>
                  <a:lnTo>
                    <a:pt x="134" y="83"/>
                  </a:lnTo>
                  <a:lnTo>
                    <a:pt x="105" y="88"/>
                  </a:lnTo>
                  <a:lnTo>
                    <a:pt x="105" y="88"/>
                  </a:lnTo>
                  <a:lnTo>
                    <a:pt x="0" y="112"/>
                  </a:lnTo>
                  <a:lnTo>
                    <a:pt x="0" y="112"/>
                  </a:lnTo>
                  <a:lnTo>
                    <a:pt x="0" y="108"/>
                  </a:lnTo>
                  <a:lnTo>
                    <a:pt x="0" y="108"/>
                  </a:lnTo>
                  <a:lnTo>
                    <a:pt x="0" y="103"/>
                  </a:lnTo>
                  <a:lnTo>
                    <a:pt x="0" y="103"/>
                  </a:lnTo>
                  <a:lnTo>
                    <a:pt x="1" y="90"/>
                  </a:lnTo>
                  <a:lnTo>
                    <a:pt x="1" y="90"/>
                  </a:lnTo>
                  <a:lnTo>
                    <a:pt x="1" y="75"/>
                  </a:lnTo>
                  <a:lnTo>
                    <a:pt x="1" y="59"/>
                  </a:lnTo>
                  <a:lnTo>
                    <a:pt x="1" y="58"/>
                  </a:lnTo>
                  <a:lnTo>
                    <a:pt x="1" y="58"/>
                  </a:lnTo>
                  <a:lnTo>
                    <a:pt x="1" y="58"/>
                  </a:lnTo>
                  <a:lnTo>
                    <a:pt x="47" y="49"/>
                  </a:lnTo>
                  <a:lnTo>
                    <a:pt x="47" y="49"/>
                  </a:lnTo>
                  <a:lnTo>
                    <a:pt x="86" y="41"/>
                  </a:lnTo>
                  <a:lnTo>
                    <a:pt x="113" y="32"/>
                  </a:lnTo>
                  <a:lnTo>
                    <a:pt x="113" y="32"/>
                  </a:lnTo>
                  <a:lnTo>
                    <a:pt x="117" y="30"/>
                  </a:lnTo>
                  <a:lnTo>
                    <a:pt x="120" y="29"/>
                  </a:lnTo>
                  <a:lnTo>
                    <a:pt x="120" y="29"/>
                  </a:lnTo>
                  <a:lnTo>
                    <a:pt x="130" y="17"/>
                  </a:lnTo>
                  <a:lnTo>
                    <a:pt x="130" y="17"/>
                  </a:lnTo>
                  <a:lnTo>
                    <a:pt x="135" y="12"/>
                  </a:lnTo>
                  <a:lnTo>
                    <a:pt x="140" y="7"/>
                  </a:lnTo>
                  <a:lnTo>
                    <a:pt x="140" y="7"/>
                  </a:lnTo>
                  <a:lnTo>
                    <a:pt x="149" y="0"/>
                  </a:lnTo>
                  <a:lnTo>
                    <a:pt x="149" y="0"/>
                  </a:lnTo>
                  <a:lnTo>
                    <a:pt x="149" y="5"/>
                  </a:lnTo>
                  <a:lnTo>
                    <a:pt x="149" y="8"/>
                  </a:lnTo>
                  <a:lnTo>
                    <a:pt x="149" y="8"/>
                  </a:lnTo>
                  <a:lnTo>
                    <a:pt x="151" y="17"/>
                  </a:lnTo>
                  <a:lnTo>
                    <a:pt x="152" y="19"/>
                  </a:lnTo>
                  <a:lnTo>
                    <a:pt x="156" y="22"/>
                  </a:lnTo>
                  <a:lnTo>
                    <a:pt x="156" y="22"/>
                  </a:lnTo>
                  <a:lnTo>
                    <a:pt x="161" y="24"/>
                  </a:lnTo>
                  <a:lnTo>
                    <a:pt x="162" y="25"/>
                  </a:lnTo>
                  <a:lnTo>
                    <a:pt x="159" y="27"/>
                  </a:lnTo>
                  <a:lnTo>
                    <a:pt x="159" y="27"/>
                  </a:lnTo>
                  <a:lnTo>
                    <a:pt x="154" y="32"/>
                  </a:lnTo>
                  <a:lnTo>
                    <a:pt x="151" y="35"/>
                  </a:lnTo>
                  <a:lnTo>
                    <a:pt x="149" y="39"/>
                  </a:lnTo>
                  <a:lnTo>
                    <a:pt x="149" y="39"/>
                  </a:lnTo>
                  <a:lnTo>
                    <a:pt x="147" y="46"/>
                  </a:lnTo>
                  <a:lnTo>
                    <a:pt x="147" y="49"/>
                  </a:lnTo>
                  <a:lnTo>
                    <a:pt x="149" y="52"/>
                  </a:lnTo>
                  <a:lnTo>
                    <a:pt x="149" y="52"/>
                  </a:lnTo>
                  <a:lnTo>
                    <a:pt x="152" y="54"/>
                  </a:lnTo>
                  <a:lnTo>
                    <a:pt x="156" y="56"/>
                  </a:lnTo>
                  <a:lnTo>
                    <a:pt x="161" y="56"/>
                  </a:lnTo>
                  <a:lnTo>
                    <a:pt x="164" y="58"/>
                  </a:lnTo>
                  <a:lnTo>
                    <a:pt x="164" y="58"/>
                  </a:lnTo>
                  <a:lnTo>
                    <a:pt x="166" y="61"/>
                  </a:lnTo>
                  <a:lnTo>
                    <a:pt x="168" y="64"/>
                  </a:lnTo>
                  <a:lnTo>
                    <a:pt x="171" y="71"/>
                  </a:lnTo>
                  <a:lnTo>
                    <a:pt x="171" y="71"/>
                  </a:lnTo>
                  <a:lnTo>
                    <a:pt x="173" y="73"/>
                  </a:lnTo>
                  <a:lnTo>
                    <a:pt x="176" y="75"/>
                  </a:lnTo>
                  <a:lnTo>
                    <a:pt x="183" y="78"/>
                  </a:lnTo>
                  <a:lnTo>
                    <a:pt x="183" y="78"/>
                  </a:lnTo>
                  <a:lnTo>
                    <a:pt x="186" y="85"/>
                  </a:lnTo>
                  <a:lnTo>
                    <a:pt x="188" y="86"/>
                  </a:lnTo>
                  <a:lnTo>
                    <a:pt x="191" y="90"/>
                  </a:lnTo>
                  <a:lnTo>
                    <a:pt x="191" y="90"/>
                  </a:lnTo>
                  <a:lnTo>
                    <a:pt x="196" y="91"/>
                  </a:lnTo>
                  <a:lnTo>
                    <a:pt x="198" y="95"/>
                  </a:lnTo>
                  <a:lnTo>
                    <a:pt x="198" y="98"/>
                  </a:lnTo>
                  <a:lnTo>
                    <a:pt x="198" y="98"/>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Freeform 24">
              <a:extLst>
                <a:ext uri="{FF2B5EF4-FFF2-40B4-BE49-F238E27FC236}">
                  <a16:creationId xmlns:a16="http://schemas.microsoft.com/office/drawing/2014/main" id="{CFB19BA3-20C1-4ADF-A8F4-5C5B8C056F06}"/>
                </a:ext>
              </a:extLst>
            </p:cNvPr>
            <p:cNvSpPr>
              <a:spLocks/>
            </p:cNvSpPr>
            <p:nvPr/>
          </p:nvSpPr>
          <p:spPr bwMode="auto">
            <a:xfrm>
              <a:off x="10244394" y="2976127"/>
              <a:ext cx="659046" cy="405626"/>
            </a:xfrm>
            <a:custGeom>
              <a:avLst/>
              <a:gdLst>
                <a:gd name="T0" fmla="*/ 365 w 365"/>
                <a:gd name="T1" fmla="*/ 155 h 247"/>
                <a:gd name="T2" fmla="*/ 361 w 365"/>
                <a:gd name="T3" fmla="*/ 158 h 247"/>
                <a:gd name="T4" fmla="*/ 361 w 365"/>
                <a:gd name="T5" fmla="*/ 162 h 247"/>
                <a:gd name="T6" fmla="*/ 356 w 365"/>
                <a:gd name="T7" fmla="*/ 168 h 247"/>
                <a:gd name="T8" fmla="*/ 351 w 365"/>
                <a:gd name="T9" fmla="*/ 174 h 247"/>
                <a:gd name="T10" fmla="*/ 344 w 365"/>
                <a:gd name="T11" fmla="*/ 179 h 247"/>
                <a:gd name="T12" fmla="*/ 341 w 365"/>
                <a:gd name="T13" fmla="*/ 182 h 247"/>
                <a:gd name="T14" fmla="*/ 339 w 365"/>
                <a:gd name="T15" fmla="*/ 182 h 247"/>
                <a:gd name="T16" fmla="*/ 336 w 365"/>
                <a:gd name="T17" fmla="*/ 180 h 247"/>
                <a:gd name="T18" fmla="*/ 331 w 365"/>
                <a:gd name="T19" fmla="*/ 180 h 247"/>
                <a:gd name="T20" fmla="*/ 324 w 365"/>
                <a:gd name="T21" fmla="*/ 180 h 247"/>
                <a:gd name="T22" fmla="*/ 316 w 365"/>
                <a:gd name="T23" fmla="*/ 185 h 247"/>
                <a:gd name="T24" fmla="*/ 314 w 365"/>
                <a:gd name="T25" fmla="*/ 185 h 247"/>
                <a:gd name="T26" fmla="*/ 312 w 365"/>
                <a:gd name="T27" fmla="*/ 187 h 247"/>
                <a:gd name="T28" fmla="*/ 312 w 365"/>
                <a:gd name="T29" fmla="*/ 191 h 247"/>
                <a:gd name="T30" fmla="*/ 307 w 365"/>
                <a:gd name="T31" fmla="*/ 194 h 247"/>
                <a:gd name="T32" fmla="*/ 92 w 365"/>
                <a:gd name="T33" fmla="*/ 235 h 247"/>
                <a:gd name="T34" fmla="*/ 20 w 365"/>
                <a:gd name="T35" fmla="*/ 170 h 247"/>
                <a:gd name="T36" fmla="*/ 0 w 365"/>
                <a:gd name="T37" fmla="*/ 48 h 247"/>
                <a:gd name="T38" fmla="*/ 10 w 365"/>
                <a:gd name="T39" fmla="*/ 46 h 247"/>
                <a:gd name="T40" fmla="*/ 17 w 365"/>
                <a:gd name="T41" fmla="*/ 41 h 247"/>
                <a:gd name="T42" fmla="*/ 20 w 365"/>
                <a:gd name="T43" fmla="*/ 36 h 247"/>
                <a:gd name="T44" fmla="*/ 31 w 365"/>
                <a:gd name="T45" fmla="*/ 26 h 247"/>
                <a:gd name="T46" fmla="*/ 34 w 365"/>
                <a:gd name="T47" fmla="*/ 24 h 247"/>
                <a:gd name="T48" fmla="*/ 44 w 365"/>
                <a:gd name="T49" fmla="*/ 56 h 247"/>
                <a:gd name="T50" fmla="*/ 153 w 365"/>
                <a:gd name="T51" fmla="*/ 33 h 247"/>
                <a:gd name="T52" fmla="*/ 300 w 365"/>
                <a:gd name="T53" fmla="*/ 0 h 247"/>
                <a:gd name="T54" fmla="*/ 302 w 365"/>
                <a:gd name="T55" fmla="*/ 0 h 247"/>
                <a:gd name="T56" fmla="*/ 305 w 365"/>
                <a:gd name="T57" fmla="*/ 0 h 247"/>
                <a:gd name="T58" fmla="*/ 309 w 365"/>
                <a:gd name="T59" fmla="*/ 2 h 247"/>
                <a:gd name="T60" fmla="*/ 314 w 365"/>
                <a:gd name="T61" fmla="*/ 6 h 247"/>
                <a:gd name="T62" fmla="*/ 319 w 365"/>
                <a:gd name="T63" fmla="*/ 7 h 247"/>
                <a:gd name="T64" fmla="*/ 324 w 365"/>
                <a:gd name="T65" fmla="*/ 9 h 247"/>
                <a:gd name="T66" fmla="*/ 326 w 365"/>
                <a:gd name="T67" fmla="*/ 12 h 247"/>
                <a:gd name="T68" fmla="*/ 326 w 365"/>
                <a:gd name="T69" fmla="*/ 22 h 247"/>
                <a:gd name="T70" fmla="*/ 331 w 365"/>
                <a:gd name="T71" fmla="*/ 28 h 247"/>
                <a:gd name="T72" fmla="*/ 331 w 365"/>
                <a:gd name="T73" fmla="*/ 29 h 247"/>
                <a:gd name="T74" fmla="*/ 333 w 365"/>
                <a:gd name="T75" fmla="*/ 29 h 247"/>
                <a:gd name="T76" fmla="*/ 334 w 365"/>
                <a:gd name="T77" fmla="*/ 29 h 247"/>
                <a:gd name="T78" fmla="*/ 341 w 365"/>
                <a:gd name="T79" fmla="*/ 31 h 247"/>
                <a:gd name="T80" fmla="*/ 343 w 365"/>
                <a:gd name="T81" fmla="*/ 34 h 247"/>
                <a:gd name="T82" fmla="*/ 346 w 365"/>
                <a:gd name="T83" fmla="*/ 36 h 247"/>
                <a:gd name="T84" fmla="*/ 355 w 365"/>
                <a:gd name="T85" fmla="*/ 39 h 247"/>
                <a:gd name="T86" fmla="*/ 356 w 365"/>
                <a:gd name="T87" fmla="*/ 41 h 247"/>
                <a:gd name="T88" fmla="*/ 358 w 365"/>
                <a:gd name="T89" fmla="*/ 46 h 247"/>
                <a:gd name="T90" fmla="*/ 351 w 365"/>
                <a:gd name="T91" fmla="*/ 55 h 247"/>
                <a:gd name="T92" fmla="*/ 351 w 365"/>
                <a:gd name="T93" fmla="*/ 60 h 247"/>
                <a:gd name="T94" fmla="*/ 351 w 365"/>
                <a:gd name="T95" fmla="*/ 63 h 247"/>
                <a:gd name="T96" fmla="*/ 346 w 365"/>
                <a:gd name="T97" fmla="*/ 68 h 247"/>
                <a:gd name="T98" fmla="*/ 344 w 365"/>
                <a:gd name="T99" fmla="*/ 72 h 247"/>
                <a:gd name="T100" fmla="*/ 343 w 365"/>
                <a:gd name="T101" fmla="*/ 77 h 247"/>
                <a:gd name="T102" fmla="*/ 341 w 365"/>
                <a:gd name="T103" fmla="*/ 84 h 247"/>
                <a:gd name="T104" fmla="*/ 343 w 365"/>
                <a:gd name="T105" fmla="*/ 94 h 247"/>
                <a:gd name="T106" fmla="*/ 341 w 365"/>
                <a:gd name="T107" fmla="*/ 104 h 247"/>
                <a:gd name="T108" fmla="*/ 343 w 365"/>
                <a:gd name="T109" fmla="*/ 112 h 247"/>
                <a:gd name="T110" fmla="*/ 346 w 365"/>
                <a:gd name="T111" fmla="*/ 116 h 247"/>
                <a:gd name="T112" fmla="*/ 350 w 365"/>
                <a:gd name="T113" fmla="*/ 118 h 247"/>
                <a:gd name="T114" fmla="*/ 353 w 365"/>
                <a:gd name="T115" fmla="*/ 124 h 247"/>
                <a:gd name="T116" fmla="*/ 360 w 365"/>
                <a:gd name="T117" fmla="*/ 129 h 247"/>
                <a:gd name="T118" fmla="*/ 361 w 365"/>
                <a:gd name="T119" fmla="*/ 133 h 247"/>
                <a:gd name="T120" fmla="*/ 363 w 365"/>
                <a:gd name="T121" fmla="*/ 146 h 247"/>
                <a:gd name="T122" fmla="*/ 365 w 365"/>
                <a:gd name="T123" fmla="*/ 150 h 247"/>
                <a:gd name="T124" fmla="*/ 365 w 365"/>
                <a:gd name="T125" fmla="*/ 15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247">
                  <a:moveTo>
                    <a:pt x="365" y="155"/>
                  </a:moveTo>
                  <a:lnTo>
                    <a:pt x="365" y="155"/>
                  </a:lnTo>
                  <a:lnTo>
                    <a:pt x="361" y="158"/>
                  </a:lnTo>
                  <a:lnTo>
                    <a:pt x="361" y="158"/>
                  </a:lnTo>
                  <a:lnTo>
                    <a:pt x="361" y="162"/>
                  </a:lnTo>
                  <a:lnTo>
                    <a:pt x="361" y="162"/>
                  </a:lnTo>
                  <a:lnTo>
                    <a:pt x="360" y="165"/>
                  </a:lnTo>
                  <a:lnTo>
                    <a:pt x="356" y="168"/>
                  </a:lnTo>
                  <a:lnTo>
                    <a:pt x="356" y="168"/>
                  </a:lnTo>
                  <a:lnTo>
                    <a:pt x="351" y="174"/>
                  </a:lnTo>
                  <a:lnTo>
                    <a:pt x="351" y="174"/>
                  </a:lnTo>
                  <a:lnTo>
                    <a:pt x="344" y="179"/>
                  </a:lnTo>
                  <a:lnTo>
                    <a:pt x="344" y="179"/>
                  </a:lnTo>
                  <a:lnTo>
                    <a:pt x="341" y="182"/>
                  </a:lnTo>
                  <a:lnTo>
                    <a:pt x="341" y="182"/>
                  </a:lnTo>
                  <a:lnTo>
                    <a:pt x="339" y="182"/>
                  </a:lnTo>
                  <a:lnTo>
                    <a:pt x="339" y="182"/>
                  </a:lnTo>
                  <a:lnTo>
                    <a:pt x="336" y="180"/>
                  </a:lnTo>
                  <a:lnTo>
                    <a:pt x="331" y="180"/>
                  </a:lnTo>
                  <a:lnTo>
                    <a:pt x="331" y="180"/>
                  </a:lnTo>
                  <a:lnTo>
                    <a:pt x="327" y="179"/>
                  </a:lnTo>
                  <a:lnTo>
                    <a:pt x="324" y="180"/>
                  </a:lnTo>
                  <a:lnTo>
                    <a:pt x="324" y="180"/>
                  </a:lnTo>
                  <a:lnTo>
                    <a:pt x="316" y="185"/>
                  </a:lnTo>
                  <a:lnTo>
                    <a:pt x="316" y="185"/>
                  </a:lnTo>
                  <a:lnTo>
                    <a:pt x="314" y="185"/>
                  </a:lnTo>
                  <a:lnTo>
                    <a:pt x="312" y="187"/>
                  </a:lnTo>
                  <a:lnTo>
                    <a:pt x="312" y="187"/>
                  </a:lnTo>
                  <a:lnTo>
                    <a:pt x="312" y="191"/>
                  </a:lnTo>
                  <a:lnTo>
                    <a:pt x="312" y="191"/>
                  </a:lnTo>
                  <a:lnTo>
                    <a:pt x="307" y="194"/>
                  </a:lnTo>
                  <a:lnTo>
                    <a:pt x="307" y="194"/>
                  </a:lnTo>
                  <a:lnTo>
                    <a:pt x="305" y="197"/>
                  </a:lnTo>
                  <a:lnTo>
                    <a:pt x="92" y="235"/>
                  </a:lnTo>
                  <a:lnTo>
                    <a:pt x="34" y="247"/>
                  </a:lnTo>
                  <a:lnTo>
                    <a:pt x="20" y="170"/>
                  </a:lnTo>
                  <a:lnTo>
                    <a:pt x="0" y="48"/>
                  </a:lnTo>
                  <a:lnTo>
                    <a:pt x="0" y="48"/>
                  </a:lnTo>
                  <a:lnTo>
                    <a:pt x="10" y="46"/>
                  </a:lnTo>
                  <a:lnTo>
                    <a:pt x="10" y="46"/>
                  </a:lnTo>
                  <a:lnTo>
                    <a:pt x="14" y="45"/>
                  </a:lnTo>
                  <a:lnTo>
                    <a:pt x="17" y="41"/>
                  </a:lnTo>
                  <a:lnTo>
                    <a:pt x="20" y="36"/>
                  </a:lnTo>
                  <a:lnTo>
                    <a:pt x="20" y="36"/>
                  </a:lnTo>
                  <a:lnTo>
                    <a:pt x="25" y="31"/>
                  </a:lnTo>
                  <a:lnTo>
                    <a:pt x="31" y="26"/>
                  </a:lnTo>
                  <a:lnTo>
                    <a:pt x="31" y="26"/>
                  </a:lnTo>
                  <a:lnTo>
                    <a:pt x="34" y="24"/>
                  </a:lnTo>
                  <a:lnTo>
                    <a:pt x="39" y="22"/>
                  </a:lnTo>
                  <a:lnTo>
                    <a:pt x="44" y="56"/>
                  </a:lnTo>
                  <a:lnTo>
                    <a:pt x="44" y="56"/>
                  </a:lnTo>
                  <a:lnTo>
                    <a:pt x="153" y="33"/>
                  </a:lnTo>
                  <a:lnTo>
                    <a:pt x="239" y="14"/>
                  </a:lnTo>
                  <a:lnTo>
                    <a:pt x="300" y="0"/>
                  </a:lnTo>
                  <a:lnTo>
                    <a:pt x="300" y="0"/>
                  </a:lnTo>
                  <a:lnTo>
                    <a:pt x="302" y="0"/>
                  </a:lnTo>
                  <a:lnTo>
                    <a:pt x="302" y="0"/>
                  </a:lnTo>
                  <a:lnTo>
                    <a:pt x="305" y="0"/>
                  </a:lnTo>
                  <a:lnTo>
                    <a:pt x="309" y="2"/>
                  </a:lnTo>
                  <a:lnTo>
                    <a:pt x="309" y="2"/>
                  </a:lnTo>
                  <a:lnTo>
                    <a:pt x="314" y="6"/>
                  </a:lnTo>
                  <a:lnTo>
                    <a:pt x="314" y="6"/>
                  </a:lnTo>
                  <a:lnTo>
                    <a:pt x="319" y="7"/>
                  </a:lnTo>
                  <a:lnTo>
                    <a:pt x="319" y="7"/>
                  </a:lnTo>
                  <a:lnTo>
                    <a:pt x="324" y="9"/>
                  </a:lnTo>
                  <a:lnTo>
                    <a:pt x="324" y="9"/>
                  </a:lnTo>
                  <a:lnTo>
                    <a:pt x="326" y="12"/>
                  </a:lnTo>
                  <a:lnTo>
                    <a:pt x="326" y="12"/>
                  </a:lnTo>
                  <a:lnTo>
                    <a:pt x="326" y="17"/>
                  </a:lnTo>
                  <a:lnTo>
                    <a:pt x="326" y="22"/>
                  </a:lnTo>
                  <a:lnTo>
                    <a:pt x="326" y="22"/>
                  </a:lnTo>
                  <a:lnTo>
                    <a:pt x="331" y="28"/>
                  </a:lnTo>
                  <a:lnTo>
                    <a:pt x="331" y="28"/>
                  </a:lnTo>
                  <a:lnTo>
                    <a:pt x="331" y="29"/>
                  </a:lnTo>
                  <a:lnTo>
                    <a:pt x="333" y="29"/>
                  </a:lnTo>
                  <a:lnTo>
                    <a:pt x="333" y="29"/>
                  </a:lnTo>
                  <a:lnTo>
                    <a:pt x="334" y="29"/>
                  </a:lnTo>
                  <a:lnTo>
                    <a:pt x="334" y="29"/>
                  </a:lnTo>
                  <a:lnTo>
                    <a:pt x="338" y="31"/>
                  </a:lnTo>
                  <a:lnTo>
                    <a:pt x="341" y="31"/>
                  </a:lnTo>
                  <a:lnTo>
                    <a:pt x="341" y="31"/>
                  </a:lnTo>
                  <a:lnTo>
                    <a:pt x="343" y="34"/>
                  </a:lnTo>
                  <a:lnTo>
                    <a:pt x="346" y="36"/>
                  </a:lnTo>
                  <a:lnTo>
                    <a:pt x="346" y="36"/>
                  </a:lnTo>
                  <a:lnTo>
                    <a:pt x="351" y="38"/>
                  </a:lnTo>
                  <a:lnTo>
                    <a:pt x="355" y="39"/>
                  </a:lnTo>
                  <a:lnTo>
                    <a:pt x="356" y="41"/>
                  </a:lnTo>
                  <a:lnTo>
                    <a:pt x="356" y="41"/>
                  </a:lnTo>
                  <a:lnTo>
                    <a:pt x="358" y="46"/>
                  </a:lnTo>
                  <a:lnTo>
                    <a:pt x="358" y="46"/>
                  </a:lnTo>
                  <a:lnTo>
                    <a:pt x="355" y="50"/>
                  </a:lnTo>
                  <a:lnTo>
                    <a:pt x="351" y="55"/>
                  </a:lnTo>
                  <a:lnTo>
                    <a:pt x="351" y="55"/>
                  </a:lnTo>
                  <a:lnTo>
                    <a:pt x="351" y="60"/>
                  </a:lnTo>
                  <a:lnTo>
                    <a:pt x="351" y="63"/>
                  </a:lnTo>
                  <a:lnTo>
                    <a:pt x="351" y="63"/>
                  </a:lnTo>
                  <a:lnTo>
                    <a:pt x="348" y="65"/>
                  </a:lnTo>
                  <a:lnTo>
                    <a:pt x="346" y="68"/>
                  </a:lnTo>
                  <a:lnTo>
                    <a:pt x="346" y="68"/>
                  </a:lnTo>
                  <a:lnTo>
                    <a:pt x="344" y="72"/>
                  </a:lnTo>
                  <a:lnTo>
                    <a:pt x="343" y="77"/>
                  </a:lnTo>
                  <a:lnTo>
                    <a:pt x="343" y="77"/>
                  </a:lnTo>
                  <a:lnTo>
                    <a:pt x="341" y="80"/>
                  </a:lnTo>
                  <a:lnTo>
                    <a:pt x="341" y="84"/>
                  </a:lnTo>
                  <a:lnTo>
                    <a:pt x="341" y="84"/>
                  </a:lnTo>
                  <a:lnTo>
                    <a:pt x="343" y="94"/>
                  </a:lnTo>
                  <a:lnTo>
                    <a:pt x="341" y="104"/>
                  </a:lnTo>
                  <a:lnTo>
                    <a:pt x="341" y="104"/>
                  </a:lnTo>
                  <a:lnTo>
                    <a:pt x="343" y="107"/>
                  </a:lnTo>
                  <a:lnTo>
                    <a:pt x="343" y="112"/>
                  </a:lnTo>
                  <a:lnTo>
                    <a:pt x="343" y="112"/>
                  </a:lnTo>
                  <a:lnTo>
                    <a:pt x="346" y="116"/>
                  </a:lnTo>
                  <a:lnTo>
                    <a:pt x="350" y="118"/>
                  </a:lnTo>
                  <a:lnTo>
                    <a:pt x="350" y="118"/>
                  </a:lnTo>
                  <a:lnTo>
                    <a:pt x="351" y="121"/>
                  </a:lnTo>
                  <a:lnTo>
                    <a:pt x="353" y="124"/>
                  </a:lnTo>
                  <a:lnTo>
                    <a:pt x="356" y="128"/>
                  </a:lnTo>
                  <a:lnTo>
                    <a:pt x="360" y="129"/>
                  </a:lnTo>
                  <a:lnTo>
                    <a:pt x="360" y="129"/>
                  </a:lnTo>
                  <a:lnTo>
                    <a:pt x="361" y="133"/>
                  </a:lnTo>
                  <a:lnTo>
                    <a:pt x="361" y="138"/>
                  </a:lnTo>
                  <a:lnTo>
                    <a:pt x="363" y="146"/>
                  </a:lnTo>
                  <a:lnTo>
                    <a:pt x="363" y="146"/>
                  </a:lnTo>
                  <a:lnTo>
                    <a:pt x="365" y="150"/>
                  </a:lnTo>
                  <a:lnTo>
                    <a:pt x="365" y="155"/>
                  </a:lnTo>
                  <a:lnTo>
                    <a:pt x="365" y="155"/>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 name="Freeform 25">
              <a:extLst>
                <a:ext uri="{FF2B5EF4-FFF2-40B4-BE49-F238E27FC236}">
                  <a16:creationId xmlns:a16="http://schemas.microsoft.com/office/drawing/2014/main" id="{05A71F7D-31FA-48BC-9920-192516A04A2B}"/>
                </a:ext>
              </a:extLst>
            </p:cNvPr>
            <p:cNvSpPr>
              <a:spLocks/>
            </p:cNvSpPr>
            <p:nvPr/>
          </p:nvSpPr>
          <p:spPr bwMode="auto">
            <a:xfrm>
              <a:off x="9814658" y="4066554"/>
              <a:ext cx="635573" cy="604332"/>
            </a:xfrm>
            <a:custGeom>
              <a:avLst/>
              <a:gdLst>
                <a:gd name="T0" fmla="*/ 350 w 352"/>
                <a:gd name="T1" fmla="*/ 222 h 368"/>
                <a:gd name="T2" fmla="*/ 345 w 352"/>
                <a:gd name="T3" fmla="*/ 229 h 368"/>
                <a:gd name="T4" fmla="*/ 333 w 352"/>
                <a:gd name="T5" fmla="*/ 233 h 368"/>
                <a:gd name="T6" fmla="*/ 328 w 352"/>
                <a:gd name="T7" fmla="*/ 238 h 368"/>
                <a:gd name="T8" fmla="*/ 331 w 352"/>
                <a:gd name="T9" fmla="*/ 246 h 368"/>
                <a:gd name="T10" fmla="*/ 325 w 352"/>
                <a:gd name="T11" fmla="*/ 258 h 368"/>
                <a:gd name="T12" fmla="*/ 321 w 352"/>
                <a:gd name="T13" fmla="*/ 268 h 368"/>
                <a:gd name="T14" fmla="*/ 319 w 352"/>
                <a:gd name="T15" fmla="*/ 277 h 368"/>
                <a:gd name="T16" fmla="*/ 325 w 352"/>
                <a:gd name="T17" fmla="*/ 285 h 368"/>
                <a:gd name="T18" fmla="*/ 316 w 352"/>
                <a:gd name="T19" fmla="*/ 297 h 368"/>
                <a:gd name="T20" fmla="*/ 314 w 352"/>
                <a:gd name="T21" fmla="*/ 302 h 368"/>
                <a:gd name="T22" fmla="*/ 319 w 352"/>
                <a:gd name="T23" fmla="*/ 312 h 368"/>
                <a:gd name="T24" fmla="*/ 323 w 352"/>
                <a:gd name="T25" fmla="*/ 326 h 368"/>
                <a:gd name="T26" fmla="*/ 309 w 352"/>
                <a:gd name="T27" fmla="*/ 336 h 368"/>
                <a:gd name="T28" fmla="*/ 296 w 352"/>
                <a:gd name="T29" fmla="*/ 333 h 368"/>
                <a:gd name="T30" fmla="*/ 287 w 352"/>
                <a:gd name="T31" fmla="*/ 338 h 368"/>
                <a:gd name="T32" fmla="*/ 285 w 352"/>
                <a:gd name="T33" fmla="*/ 360 h 368"/>
                <a:gd name="T34" fmla="*/ 275 w 352"/>
                <a:gd name="T35" fmla="*/ 360 h 368"/>
                <a:gd name="T36" fmla="*/ 269 w 352"/>
                <a:gd name="T37" fmla="*/ 353 h 368"/>
                <a:gd name="T38" fmla="*/ 84 w 352"/>
                <a:gd name="T39" fmla="*/ 368 h 368"/>
                <a:gd name="T40" fmla="*/ 82 w 352"/>
                <a:gd name="T41" fmla="*/ 367 h 368"/>
                <a:gd name="T42" fmla="*/ 87 w 352"/>
                <a:gd name="T43" fmla="*/ 365 h 368"/>
                <a:gd name="T44" fmla="*/ 85 w 352"/>
                <a:gd name="T45" fmla="*/ 365 h 368"/>
                <a:gd name="T46" fmla="*/ 78 w 352"/>
                <a:gd name="T47" fmla="*/ 358 h 368"/>
                <a:gd name="T48" fmla="*/ 73 w 352"/>
                <a:gd name="T49" fmla="*/ 341 h 368"/>
                <a:gd name="T50" fmla="*/ 67 w 352"/>
                <a:gd name="T51" fmla="*/ 329 h 368"/>
                <a:gd name="T52" fmla="*/ 67 w 352"/>
                <a:gd name="T53" fmla="*/ 319 h 368"/>
                <a:gd name="T54" fmla="*/ 63 w 352"/>
                <a:gd name="T55" fmla="*/ 304 h 368"/>
                <a:gd name="T56" fmla="*/ 60 w 352"/>
                <a:gd name="T57" fmla="*/ 289 h 368"/>
                <a:gd name="T58" fmla="*/ 63 w 352"/>
                <a:gd name="T59" fmla="*/ 273 h 368"/>
                <a:gd name="T60" fmla="*/ 61 w 352"/>
                <a:gd name="T61" fmla="*/ 256 h 368"/>
                <a:gd name="T62" fmla="*/ 67 w 352"/>
                <a:gd name="T63" fmla="*/ 234 h 368"/>
                <a:gd name="T64" fmla="*/ 60 w 352"/>
                <a:gd name="T65" fmla="*/ 228 h 368"/>
                <a:gd name="T66" fmla="*/ 60 w 352"/>
                <a:gd name="T67" fmla="*/ 219 h 368"/>
                <a:gd name="T68" fmla="*/ 53 w 352"/>
                <a:gd name="T69" fmla="*/ 216 h 368"/>
                <a:gd name="T70" fmla="*/ 45 w 352"/>
                <a:gd name="T71" fmla="*/ 205 h 368"/>
                <a:gd name="T72" fmla="*/ 87 w 352"/>
                <a:gd name="T73" fmla="*/ 15 h 368"/>
                <a:gd name="T74" fmla="*/ 170 w 352"/>
                <a:gd name="T75" fmla="*/ 0 h 368"/>
                <a:gd name="T76" fmla="*/ 163 w 352"/>
                <a:gd name="T77" fmla="*/ 17 h 368"/>
                <a:gd name="T78" fmla="*/ 162 w 352"/>
                <a:gd name="T79" fmla="*/ 27 h 368"/>
                <a:gd name="T80" fmla="*/ 170 w 352"/>
                <a:gd name="T81" fmla="*/ 43 h 368"/>
                <a:gd name="T82" fmla="*/ 184 w 352"/>
                <a:gd name="T83" fmla="*/ 46 h 368"/>
                <a:gd name="T84" fmla="*/ 192 w 352"/>
                <a:gd name="T85" fmla="*/ 49 h 368"/>
                <a:gd name="T86" fmla="*/ 199 w 352"/>
                <a:gd name="T87" fmla="*/ 61 h 368"/>
                <a:gd name="T88" fmla="*/ 213 w 352"/>
                <a:gd name="T89" fmla="*/ 78 h 368"/>
                <a:gd name="T90" fmla="*/ 226 w 352"/>
                <a:gd name="T91" fmla="*/ 92 h 368"/>
                <a:gd name="T92" fmla="*/ 238 w 352"/>
                <a:gd name="T93" fmla="*/ 102 h 368"/>
                <a:gd name="T94" fmla="*/ 263 w 352"/>
                <a:gd name="T95" fmla="*/ 124 h 368"/>
                <a:gd name="T96" fmla="*/ 280 w 352"/>
                <a:gd name="T97" fmla="*/ 136 h 368"/>
                <a:gd name="T98" fmla="*/ 296 w 352"/>
                <a:gd name="T99" fmla="*/ 148 h 368"/>
                <a:gd name="T100" fmla="*/ 302 w 352"/>
                <a:gd name="T101" fmla="*/ 158 h 368"/>
                <a:gd name="T102" fmla="*/ 306 w 352"/>
                <a:gd name="T103" fmla="*/ 168 h 368"/>
                <a:gd name="T104" fmla="*/ 313 w 352"/>
                <a:gd name="T105" fmla="*/ 180 h 368"/>
                <a:gd name="T106" fmla="*/ 318 w 352"/>
                <a:gd name="T107" fmla="*/ 187 h 368"/>
                <a:gd name="T108" fmla="*/ 325 w 352"/>
                <a:gd name="T109" fmla="*/ 197 h 368"/>
                <a:gd name="T110" fmla="*/ 330 w 352"/>
                <a:gd name="T111" fmla="*/ 205 h 368"/>
                <a:gd name="T112" fmla="*/ 341 w 352"/>
                <a:gd name="T113" fmla="*/ 214 h 368"/>
                <a:gd name="T114" fmla="*/ 352 w 352"/>
                <a:gd name="T115" fmla="*/ 2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2" h="368">
                  <a:moveTo>
                    <a:pt x="352" y="222"/>
                  </a:moveTo>
                  <a:lnTo>
                    <a:pt x="352" y="222"/>
                  </a:lnTo>
                  <a:lnTo>
                    <a:pt x="350" y="222"/>
                  </a:lnTo>
                  <a:lnTo>
                    <a:pt x="350" y="222"/>
                  </a:lnTo>
                  <a:lnTo>
                    <a:pt x="347" y="226"/>
                  </a:lnTo>
                  <a:lnTo>
                    <a:pt x="347" y="226"/>
                  </a:lnTo>
                  <a:lnTo>
                    <a:pt x="345" y="229"/>
                  </a:lnTo>
                  <a:lnTo>
                    <a:pt x="345" y="229"/>
                  </a:lnTo>
                  <a:lnTo>
                    <a:pt x="341" y="233"/>
                  </a:lnTo>
                  <a:lnTo>
                    <a:pt x="336" y="233"/>
                  </a:lnTo>
                  <a:lnTo>
                    <a:pt x="336" y="233"/>
                  </a:lnTo>
                  <a:lnTo>
                    <a:pt x="333" y="233"/>
                  </a:lnTo>
                  <a:lnTo>
                    <a:pt x="330" y="233"/>
                  </a:lnTo>
                  <a:lnTo>
                    <a:pt x="328" y="236"/>
                  </a:lnTo>
                  <a:lnTo>
                    <a:pt x="328" y="236"/>
                  </a:lnTo>
                  <a:lnTo>
                    <a:pt x="328" y="238"/>
                  </a:lnTo>
                  <a:lnTo>
                    <a:pt x="328" y="239"/>
                  </a:lnTo>
                  <a:lnTo>
                    <a:pt x="331" y="243"/>
                  </a:lnTo>
                  <a:lnTo>
                    <a:pt x="331" y="243"/>
                  </a:lnTo>
                  <a:lnTo>
                    <a:pt x="331" y="246"/>
                  </a:lnTo>
                  <a:lnTo>
                    <a:pt x="331" y="251"/>
                  </a:lnTo>
                  <a:lnTo>
                    <a:pt x="328" y="255"/>
                  </a:lnTo>
                  <a:lnTo>
                    <a:pt x="325" y="258"/>
                  </a:lnTo>
                  <a:lnTo>
                    <a:pt x="325" y="258"/>
                  </a:lnTo>
                  <a:lnTo>
                    <a:pt x="326" y="261"/>
                  </a:lnTo>
                  <a:lnTo>
                    <a:pt x="326" y="265"/>
                  </a:lnTo>
                  <a:lnTo>
                    <a:pt x="326" y="265"/>
                  </a:lnTo>
                  <a:lnTo>
                    <a:pt x="321" y="268"/>
                  </a:lnTo>
                  <a:lnTo>
                    <a:pt x="319" y="272"/>
                  </a:lnTo>
                  <a:lnTo>
                    <a:pt x="319" y="273"/>
                  </a:lnTo>
                  <a:lnTo>
                    <a:pt x="319" y="273"/>
                  </a:lnTo>
                  <a:lnTo>
                    <a:pt x="319" y="277"/>
                  </a:lnTo>
                  <a:lnTo>
                    <a:pt x="321" y="278"/>
                  </a:lnTo>
                  <a:lnTo>
                    <a:pt x="323" y="282"/>
                  </a:lnTo>
                  <a:lnTo>
                    <a:pt x="325" y="285"/>
                  </a:lnTo>
                  <a:lnTo>
                    <a:pt x="325" y="285"/>
                  </a:lnTo>
                  <a:lnTo>
                    <a:pt x="323" y="289"/>
                  </a:lnTo>
                  <a:lnTo>
                    <a:pt x="321" y="292"/>
                  </a:lnTo>
                  <a:lnTo>
                    <a:pt x="316" y="297"/>
                  </a:lnTo>
                  <a:lnTo>
                    <a:pt x="316" y="297"/>
                  </a:lnTo>
                  <a:lnTo>
                    <a:pt x="313" y="299"/>
                  </a:lnTo>
                  <a:lnTo>
                    <a:pt x="313" y="300"/>
                  </a:lnTo>
                  <a:lnTo>
                    <a:pt x="314" y="302"/>
                  </a:lnTo>
                  <a:lnTo>
                    <a:pt x="314" y="302"/>
                  </a:lnTo>
                  <a:lnTo>
                    <a:pt x="318" y="302"/>
                  </a:lnTo>
                  <a:lnTo>
                    <a:pt x="323" y="302"/>
                  </a:lnTo>
                  <a:lnTo>
                    <a:pt x="323" y="302"/>
                  </a:lnTo>
                  <a:lnTo>
                    <a:pt x="319" y="312"/>
                  </a:lnTo>
                  <a:lnTo>
                    <a:pt x="319" y="317"/>
                  </a:lnTo>
                  <a:lnTo>
                    <a:pt x="321" y="323"/>
                  </a:lnTo>
                  <a:lnTo>
                    <a:pt x="321" y="323"/>
                  </a:lnTo>
                  <a:lnTo>
                    <a:pt x="323" y="326"/>
                  </a:lnTo>
                  <a:lnTo>
                    <a:pt x="323" y="326"/>
                  </a:lnTo>
                  <a:lnTo>
                    <a:pt x="313" y="334"/>
                  </a:lnTo>
                  <a:lnTo>
                    <a:pt x="313" y="334"/>
                  </a:lnTo>
                  <a:lnTo>
                    <a:pt x="309" y="336"/>
                  </a:lnTo>
                  <a:lnTo>
                    <a:pt x="306" y="336"/>
                  </a:lnTo>
                  <a:lnTo>
                    <a:pt x="299" y="333"/>
                  </a:lnTo>
                  <a:lnTo>
                    <a:pt x="299" y="333"/>
                  </a:lnTo>
                  <a:lnTo>
                    <a:pt x="296" y="333"/>
                  </a:lnTo>
                  <a:lnTo>
                    <a:pt x="292" y="333"/>
                  </a:lnTo>
                  <a:lnTo>
                    <a:pt x="289" y="334"/>
                  </a:lnTo>
                  <a:lnTo>
                    <a:pt x="287" y="338"/>
                  </a:lnTo>
                  <a:lnTo>
                    <a:pt x="287" y="338"/>
                  </a:lnTo>
                  <a:lnTo>
                    <a:pt x="287" y="345"/>
                  </a:lnTo>
                  <a:lnTo>
                    <a:pt x="287" y="351"/>
                  </a:lnTo>
                  <a:lnTo>
                    <a:pt x="287" y="351"/>
                  </a:lnTo>
                  <a:lnTo>
                    <a:pt x="285" y="360"/>
                  </a:lnTo>
                  <a:lnTo>
                    <a:pt x="282" y="362"/>
                  </a:lnTo>
                  <a:lnTo>
                    <a:pt x="279" y="362"/>
                  </a:lnTo>
                  <a:lnTo>
                    <a:pt x="279" y="362"/>
                  </a:lnTo>
                  <a:lnTo>
                    <a:pt x="275" y="360"/>
                  </a:lnTo>
                  <a:lnTo>
                    <a:pt x="274" y="358"/>
                  </a:lnTo>
                  <a:lnTo>
                    <a:pt x="270" y="355"/>
                  </a:lnTo>
                  <a:lnTo>
                    <a:pt x="269" y="353"/>
                  </a:lnTo>
                  <a:lnTo>
                    <a:pt x="269" y="353"/>
                  </a:lnTo>
                  <a:lnTo>
                    <a:pt x="263" y="353"/>
                  </a:lnTo>
                  <a:lnTo>
                    <a:pt x="260" y="353"/>
                  </a:lnTo>
                  <a:lnTo>
                    <a:pt x="84" y="368"/>
                  </a:lnTo>
                  <a:lnTo>
                    <a:pt x="84" y="368"/>
                  </a:lnTo>
                  <a:lnTo>
                    <a:pt x="80" y="368"/>
                  </a:lnTo>
                  <a:lnTo>
                    <a:pt x="80" y="368"/>
                  </a:lnTo>
                  <a:lnTo>
                    <a:pt x="82" y="367"/>
                  </a:lnTo>
                  <a:lnTo>
                    <a:pt x="82" y="367"/>
                  </a:lnTo>
                  <a:lnTo>
                    <a:pt x="87" y="365"/>
                  </a:lnTo>
                  <a:lnTo>
                    <a:pt x="87" y="365"/>
                  </a:lnTo>
                  <a:lnTo>
                    <a:pt x="87" y="365"/>
                  </a:lnTo>
                  <a:lnTo>
                    <a:pt x="87" y="365"/>
                  </a:lnTo>
                  <a:lnTo>
                    <a:pt x="87" y="365"/>
                  </a:lnTo>
                  <a:lnTo>
                    <a:pt x="87" y="365"/>
                  </a:lnTo>
                  <a:lnTo>
                    <a:pt x="85" y="365"/>
                  </a:lnTo>
                  <a:lnTo>
                    <a:pt x="85" y="365"/>
                  </a:lnTo>
                  <a:lnTo>
                    <a:pt x="85" y="365"/>
                  </a:lnTo>
                  <a:lnTo>
                    <a:pt x="85" y="365"/>
                  </a:lnTo>
                  <a:lnTo>
                    <a:pt x="82" y="363"/>
                  </a:lnTo>
                  <a:lnTo>
                    <a:pt x="78" y="358"/>
                  </a:lnTo>
                  <a:lnTo>
                    <a:pt x="73" y="346"/>
                  </a:lnTo>
                  <a:lnTo>
                    <a:pt x="73" y="346"/>
                  </a:lnTo>
                  <a:lnTo>
                    <a:pt x="73" y="341"/>
                  </a:lnTo>
                  <a:lnTo>
                    <a:pt x="73" y="341"/>
                  </a:lnTo>
                  <a:lnTo>
                    <a:pt x="72" y="338"/>
                  </a:lnTo>
                  <a:lnTo>
                    <a:pt x="70" y="334"/>
                  </a:lnTo>
                  <a:lnTo>
                    <a:pt x="70" y="334"/>
                  </a:lnTo>
                  <a:lnTo>
                    <a:pt x="67" y="329"/>
                  </a:lnTo>
                  <a:lnTo>
                    <a:pt x="67" y="324"/>
                  </a:lnTo>
                  <a:lnTo>
                    <a:pt x="67" y="324"/>
                  </a:lnTo>
                  <a:lnTo>
                    <a:pt x="67" y="319"/>
                  </a:lnTo>
                  <a:lnTo>
                    <a:pt x="67" y="319"/>
                  </a:lnTo>
                  <a:lnTo>
                    <a:pt x="65" y="316"/>
                  </a:lnTo>
                  <a:lnTo>
                    <a:pt x="65" y="312"/>
                  </a:lnTo>
                  <a:lnTo>
                    <a:pt x="65" y="312"/>
                  </a:lnTo>
                  <a:lnTo>
                    <a:pt x="63" y="304"/>
                  </a:lnTo>
                  <a:lnTo>
                    <a:pt x="63" y="304"/>
                  </a:lnTo>
                  <a:lnTo>
                    <a:pt x="60" y="294"/>
                  </a:lnTo>
                  <a:lnTo>
                    <a:pt x="60" y="294"/>
                  </a:lnTo>
                  <a:lnTo>
                    <a:pt x="60" y="289"/>
                  </a:lnTo>
                  <a:lnTo>
                    <a:pt x="61" y="284"/>
                  </a:lnTo>
                  <a:lnTo>
                    <a:pt x="61" y="284"/>
                  </a:lnTo>
                  <a:lnTo>
                    <a:pt x="63" y="278"/>
                  </a:lnTo>
                  <a:lnTo>
                    <a:pt x="63" y="273"/>
                  </a:lnTo>
                  <a:lnTo>
                    <a:pt x="63" y="273"/>
                  </a:lnTo>
                  <a:lnTo>
                    <a:pt x="63" y="261"/>
                  </a:lnTo>
                  <a:lnTo>
                    <a:pt x="63" y="261"/>
                  </a:lnTo>
                  <a:lnTo>
                    <a:pt x="61" y="256"/>
                  </a:lnTo>
                  <a:lnTo>
                    <a:pt x="61" y="251"/>
                  </a:lnTo>
                  <a:lnTo>
                    <a:pt x="61" y="251"/>
                  </a:lnTo>
                  <a:lnTo>
                    <a:pt x="65" y="239"/>
                  </a:lnTo>
                  <a:lnTo>
                    <a:pt x="67" y="234"/>
                  </a:lnTo>
                  <a:lnTo>
                    <a:pt x="63" y="229"/>
                  </a:lnTo>
                  <a:lnTo>
                    <a:pt x="63" y="229"/>
                  </a:lnTo>
                  <a:lnTo>
                    <a:pt x="61" y="228"/>
                  </a:lnTo>
                  <a:lnTo>
                    <a:pt x="60" y="228"/>
                  </a:lnTo>
                  <a:lnTo>
                    <a:pt x="58" y="226"/>
                  </a:lnTo>
                  <a:lnTo>
                    <a:pt x="58" y="226"/>
                  </a:lnTo>
                  <a:lnTo>
                    <a:pt x="60" y="222"/>
                  </a:lnTo>
                  <a:lnTo>
                    <a:pt x="60" y="219"/>
                  </a:lnTo>
                  <a:lnTo>
                    <a:pt x="60" y="219"/>
                  </a:lnTo>
                  <a:lnTo>
                    <a:pt x="58" y="217"/>
                  </a:lnTo>
                  <a:lnTo>
                    <a:pt x="56" y="216"/>
                  </a:lnTo>
                  <a:lnTo>
                    <a:pt x="53" y="216"/>
                  </a:lnTo>
                  <a:lnTo>
                    <a:pt x="53" y="216"/>
                  </a:lnTo>
                  <a:lnTo>
                    <a:pt x="48" y="214"/>
                  </a:lnTo>
                  <a:lnTo>
                    <a:pt x="46" y="209"/>
                  </a:lnTo>
                  <a:lnTo>
                    <a:pt x="45" y="205"/>
                  </a:lnTo>
                  <a:lnTo>
                    <a:pt x="45" y="200"/>
                  </a:lnTo>
                  <a:lnTo>
                    <a:pt x="0" y="26"/>
                  </a:lnTo>
                  <a:lnTo>
                    <a:pt x="0" y="26"/>
                  </a:lnTo>
                  <a:lnTo>
                    <a:pt x="87" y="15"/>
                  </a:lnTo>
                  <a:lnTo>
                    <a:pt x="87" y="15"/>
                  </a:lnTo>
                  <a:lnTo>
                    <a:pt x="133" y="9"/>
                  </a:lnTo>
                  <a:lnTo>
                    <a:pt x="170" y="0"/>
                  </a:lnTo>
                  <a:lnTo>
                    <a:pt x="170" y="0"/>
                  </a:lnTo>
                  <a:lnTo>
                    <a:pt x="167" y="5"/>
                  </a:lnTo>
                  <a:lnTo>
                    <a:pt x="163" y="10"/>
                  </a:lnTo>
                  <a:lnTo>
                    <a:pt x="163" y="10"/>
                  </a:lnTo>
                  <a:lnTo>
                    <a:pt x="163" y="17"/>
                  </a:lnTo>
                  <a:lnTo>
                    <a:pt x="163" y="17"/>
                  </a:lnTo>
                  <a:lnTo>
                    <a:pt x="160" y="22"/>
                  </a:lnTo>
                  <a:lnTo>
                    <a:pt x="162" y="27"/>
                  </a:lnTo>
                  <a:lnTo>
                    <a:pt x="162" y="27"/>
                  </a:lnTo>
                  <a:lnTo>
                    <a:pt x="163" y="36"/>
                  </a:lnTo>
                  <a:lnTo>
                    <a:pt x="167" y="39"/>
                  </a:lnTo>
                  <a:lnTo>
                    <a:pt x="170" y="43"/>
                  </a:lnTo>
                  <a:lnTo>
                    <a:pt x="170" y="43"/>
                  </a:lnTo>
                  <a:lnTo>
                    <a:pt x="175" y="43"/>
                  </a:lnTo>
                  <a:lnTo>
                    <a:pt x="182" y="43"/>
                  </a:lnTo>
                  <a:lnTo>
                    <a:pt x="182" y="43"/>
                  </a:lnTo>
                  <a:lnTo>
                    <a:pt x="184" y="46"/>
                  </a:lnTo>
                  <a:lnTo>
                    <a:pt x="185" y="49"/>
                  </a:lnTo>
                  <a:lnTo>
                    <a:pt x="185" y="49"/>
                  </a:lnTo>
                  <a:lnTo>
                    <a:pt x="189" y="49"/>
                  </a:lnTo>
                  <a:lnTo>
                    <a:pt x="192" y="49"/>
                  </a:lnTo>
                  <a:lnTo>
                    <a:pt x="192" y="49"/>
                  </a:lnTo>
                  <a:lnTo>
                    <a:pt x="196" y="54"/>
                  </a:lnTo>
                  <a:lnTo>
                    <a:pt x="199" y="61"/>
                  </a:lnTo>
                  <a:lnTo>
                    <a:pt x="199" y="61"/>
                  </a:lnTo>
                  <a:lnTo>
                    <a:pt x="202" y="65"/>
                  </a:lnTo>
                  <a:lnTo>
                    <a:pt x="206" y="68"/>
                  </a:lnTo>
                  <a:lnTo>
                    <a:pt x="209" y="73"/>
                  </a:lnTo>
                  <a:lnTo>
                    <a:pt x="213" y="78"/>
                  </a:lnTo>
                  <a:lnTo>
                    <a:pt x="213" y="78"/>
                  </a:lnTo>
                  <a:lnTo>
                    <a:pt x="214" y="83"/>
                  </a:lnTo>
                  <a:lnTo>
                    <a:pt x="218" y="87"/>
                  </a:lnTo>
                  <a:lnTo>
                    <a:pt x="226" y="92"/>
                  </a:lnTo>
                  <a:lnTo>
                    <a:pt x="226" y="92"/>
                  </a:lnTo>
                  <a:lnTo>
                    <a:pt x="231" y="97"/>
                  </a:lnTo>
                  <a:lnTo>
                    <a:pt x="238" y="102"/>
                  </a:lnTo>
                  <a:lnTo>
                    <a:pt x="238" y="102"/>
                  </a:lnTo>
                  <a:lnTo>
                    <a:pt x="253" y="114"/>
                  </a:lnTo>
                  <a:lnTo>
                    <a:pt x="253" y="114"/>
                  </a:lnTo>
                  <a:lnTo>
                    <a:pt x="258" y="119"/>
                  </a:lnTo>
                  <a:lnTo>
                    <a:pt x="263" y="124"/>
                  </a:lnTo>
                  <a:lnTo>
                    <a:pt x="269" y="129"/>
                  </a:lnTo>
                  <a:lnTo>
                    <a:pt x="275" y="134"/>
                  </a:lnTo>
                  <a:lnTo>
                    <a:pt x="275" y="134"/>
                  </a:lnTo>
                  <a:lnTo>
                    <a:pt x="280" y="136"/>
                  </a:lnTo>
                  <a:lnTo>
                    <a:pt x="285" y="139"/>
                  </a:lnTo>
                  <a:lnTo>
                    <a:pt x="285" y="139"/>
                  </a:lnTo>
                  <a:lnTo>
                    <a:pt x="291" y="144"/>
                  </a:lnTo>
                  <a:lnTo>
                    <a:pt x="296" y="148"/>
                  </a:lnTo>
                  <a:lnTo>
                    <a:pt x="296" y="148"/>
                  </a:lnTo>
                  <a:lnTo>
                    <a:pt x="299" y="151"/>
                  </a:lnTo>
                  <a:lnTo>
                    <a:pt x="302" y="158"/>
                  </a:lnTo>
                  <a:lnTo>
                    <a:pt x="302" y="158"/>
                  </a:lnTo>
                  <a:lnTo>
                    <a:pt x="304" y="163"/>
                  </a:lnTo>
                  <a:lnTo>
                    <a:pt x="304" y="163"/>
                  </a:lnTo>
                  <a:lnTo>
                    <a:pt x="306" y="168"/>
                  </a:lnTo>
                  <a:lnTo>
                    <a:pt x="306" y="168"/>
                  </a:lnTo>
                  <a:lnTo>
                    <a:pt x="308" y="173"/>
                  </a:lnTo>
                  <a:lnTo>
                    <a:pt x="309" y="178"/>
                  </a:lnTo>
                  <a:lnTo>
                    <a:pt x="309" y="178"/>
                  </a:lnTo>
                  <a:lnTo>
                    <a:pt x="313" y="180"/>
                  </a:lnTo>
                  <a:lnTo>
                    <a:pt x="314" y="182"/>
                  </a:lnTo>
                  <a:lnTo>
                    <a:pt x="314" y="182"/>
                  </a:lnTo>
                  <a:lnTo>
                    <a:pt x="318" y="187"/>
                  </a:lnTo>
                  <a:lnTo>
                    <a:pt x="318" y="187"/>
                  </a:lnTo>
                  <a:lnTo>
                    <a:pt x="323" y="192"/>
                  </a:lnTo>
                  <a:lnTo>
                    <a:pt x="323" y="192"/>
                  </a:lnTo>
                  <a:lnTo>
                    <a:pt x="325" y="197"/>
                  </a:lnTo>
                  <a:lnTo>
                    <a:pt x="325" y="197"/>
                  </a:lnTo>
                  <a:lnTo>
                    <a:pt x="325" y="202"/>
                  </a:lnTo>
                  <a:lnTo>
                    <a:pt x="326" y="204"/>
                  </a:lnTo>
                  <a:lnTo>
                    <a:pt x="330" y="205"/>
                  </a:lnTo>
                  <a:lnTo>
                    <a:pt x="330" y="205"/>
                  </a:lnTo>
                  <a:lnTo>
                    <a:pt x="335" y="207"/>
                  </a:lnTo>
                  <a:lnTo>
                    <a:pt x="340" y="212"/>
                  </a:lnTo>
                  <a:lnTo>
                    <a:pt x="340" y="212"/>
                  </a:lnTo>
                  <a:lnTo>
                    <a:pt x="341" y="214"/>
                  </a:lnTo>
                  <a:lnTo>
                    <a:pt x="343" y="216"/>
                  </a:lnTo>
                  <a:lnTo>
                    <a:pt x="343" y="216"/>
                  </a:lnTo>
                  <a:lnTo>
                    <a:pt x="352" y="222"/>
                  </a:lnTo>
                  <a:lnTo>
                    <a:pt x="352" y="222"/>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 name="Freeform 26">
              <a:extLst>
                <a:ext uri="{FF2B5EF4-FFF2-40B4-BE49-F238E27FC236}">
                  <a16:creationId xmlns:a16="http://schemas.microsoft.com/office/drawing/2014/main" id="{62AEF82F-AE05-41EF-BDEF-B3E6A05569DE}"/>
                </a:ext>
              </a:extLst>
            </p:cNvPr>
            <p:cNvSpPr>
              <a:spLocks/>
            </p:cNvSpPr>
            <p:nvPr/>
          </p:nvSpPr>
          <p:spPr bwMode="auto">
            <a:xfrm>
              <a:off x="8498369" y="2987622"/>
              <a:ext cx="691547" cy="418763"/>
            </a:xfrm>
            <a:custGeom>
              <a:avLst/>
              <a:gdLst>
                <a:gd name="T0" fmla="*/ 382 w 383"/>
                <a:gd name="T1" fmla="*/ 146 h 255"/>
                <a:gd name="T2" fmla="*/ 376 w 383"/>
                <a:gd name="T3" fmla="*/ 158 h 255"/>
                <a:gd name="T4" fmla="*/ 370 w 383"/>
                <a:gd name="T5" fmla="*/ 163 h 255"/>
                <a:gd name="T6" fmla="*/ 356 w 383"/>
                <a:gd name="T7" fmla="*/ 172 h 255"/>
                <a:gd name="T8" fmla="*/ 339 w 383"/>
                <a:gd name="T9" fmla="*/ 180 h 255"/>
                <a:gd name="T10" fmla="*/ 332 w 383"/>
                <a:gd name="T11" fmla="*/ 197 h 255"/>
                <a:gd name="T12" fmla="*/ 336 w 383"/>
                <a:gd name="T13" fmla="*/ 219 h 255"/>
                <a:gd name="T14" fmla="*/ 334 w 383"/>
                <a:gd name="T15" fmla="*/ 231 h 255"/>
                <a:gd name="T16" fmla="*/ 317 w 383"/>
                <a:gd name="T17" fmla="*/ 245 h 255"/>
                <a:gd name="T18" fmla="*/ 310 w 383"/>
                <a:gd name="T19" fmla="*/ 255 h 255"/>
                <a:gd name="T20" fmla="*/ 305 w 383"/>
                <a:gd name="T21" fmla="*/ 251 h 255"/>
                <a:gd name="T22" fmla="*/ 304 w 383"/>
                <a:gd name="T23" fmla="*/ 248 h 255"/>
                <a:gd name="T24" fmla="*/ 298 w 383"/>
                <a:gd name="T25" fmla="*/ 243 h 255"/>
                <a:gd name="T26" fmla="*/ 56 w 383"/>
                <a:gd name="T27" fmla="*/ 250 h 255"/>
                <a:gd name="T28" fmla="*/ 47 w 383"/>
                <a:gd name="T29" fmla="*/ 236 h 255"/>
                <a:gd name="T30" fmla="*/ 42 w 383"/>
                <a:gd name="T31" fmla="*/ 229 h 255"/>
                <a:gd name="T32" fmla="*/ 41 w 383"/>
                <a:gd name="T33" fmla="*/ 214 h 255"/>
                <a:gd name="T34" fmla="*/ 41 w 383"/>
                <a:gd name="T35" fmla="*/ 204 h 255"/>
                <a:gd name="T36" fmla="*/ 39 w 383"/>
                <a:gd name="T37" fmla="*/ 195 h 255"/>
                <a:gd name="T38" fmla="*/ 34 w 383"/>
                <a:gd name="T39" fmla="*/ 187 h 255"/>
                <a:gd name="T40" fmla="*/ 34 w 383"/>
                <a:gd name="T41" fmla="*/ 178 h 255"/>
                <a:gd name="T42" fmla="*/ 25 w 383"/>
                <a:gd name="T43" fmla="*/ 165 h 255"/>
                <a:gd name="T44" fmla="*/ 25 w 383"/>
                <a:gd name="T45" fmla="*/ 150 h 255"/>
                <a:gd name="T46" fmla="*/ 20 w 383"/>
                <a:gd name="T47" fmla="*/ 138 h 255"/>
                <a:gd name="T48" fmla="*/ 18 w 383"/>
                <a:gd name="T49" fmla="*/ 131 h 255"/>
                <a:gd name="T50" fmla="*/ 15 w 383"/>
                <a:gd name="T51" fmla="*/ 126 h 255"/>
                <a:gd name="T52" fmla="*/ 15 w 383"/>
                <a:gd name="T53" fmla="*/ 119 h 255"/>
                <a:gd name="T54" fmla="*/ 15 w 383"/>
                <a:gd name="T55" fmla="*/ 114 h 255"/>
                <a:gd name="T56" fmla="*/ 10 w 383"/>
                <a:gd name="T57" fmla="*/ 102 h 255"/>
                <a:gd name="T58" fmla="*/ 8 w 383"/>
                <a:gd name="T59" fmla="*/ 92 h 255"/>
                <a:gd name="T60" fmla="*/ 5 w 383"/>
                <a:gd name="T61" fmla="*/ 83 h 255"/>
                <a:gd name="T62" fmla="*/ 3 w 383"/>
                <a:gd name="T63" fmla="*/ 80 h 255"/>
                <a:gd name="T64" fmla="*/ 1 w 383"/>
                <a:gd name="T65" fmla="*/ 71 h 255"/>
                <a:gd name="T66" fmla="*/ 3 w 383"/>
                <a:gd name="T67" fmla="*/ 60 h 255"/>
                <a:gd name="T68" fmla="*/ 1 w 383"/>
                <a:gd name="T69" fmla="*/ 51 h 255"/>
                <a:gd name="T70" fmla="*/ 1 w 383"/>
                <a:gd name="T71" fmla="*/ 43 h 255"/>
                <a:gd name="T72" fmla="*/ 3 w 383"/>
                <a:gd name="T73" fmla="*/ 36 h 255"/>
                <a:gd name="T74" fmla="*/ 5 w 383"/>
                <a:gd name="T75" fmla="*/ 31 h 255"/>
                <a:gd name="T76" fmla="*/ 1 w 383"/>
                <a:gd name="T77" fmla="*/ 26 h 255"/>
                <a:gd name="T78" fmla="*/ 0 w 383"/>
                <a:gd name="T79" fmla="*/ 19 h 255"/>
                <a:gd name="T80" fmla="*/ 1 w 383"/>
                <a:gd name="T81" fmla="*/ 14 h 255"/>
                <a:gd name="T82" fmla="*/ 15 w 383"/>
                <a:gd name="T83" fmla="*/ 9 h 255"/>
                <a:gd name="T84" fmla="*/ 258 w 383"/>
                <a:gd name="T85" fmla="*/ 5 h 255"/>
                <a:gd name="T86" fmla="*/ 319 w 383"/>
                <a:gd name="T87" fmla="*/ 0 h 255"/>
                <a:gd name="T88" fmla="*/ 322 w 383"/>
                <a:gd name="T89" fmla="*/ 15 h 255"/>
                <a:gd name="T90" fmla="*/ 326 w 383"/>
                <a:gd name="T91" fmla="*/ 27 h 255"/>
                <a:gd name="T92" fmla="*/ 320 w 383"/>
                <a:gd name="T93" fmla="*/ 36 h 255"/>
                <a:gd name="T94" fmla="*/ 320 w 383"/>
                <a:gd name="T95" fmla="*/ 43 h 255"/>
                <a:gd name="T96" fmla="*/ 329 w 383"/>
                <a:gd name="T97" fmla="*/ 58 h 255"/>
                <a:gd name="T98" fmla="*/ 331 w 383"/>
                <a:gd name="T99" fmla="*/ 66 h 255"/>
                <a:gd name="T100" fmla="*/ 336 w 383"/>
                <a:gd name="T101" fmla="*/ 70 h 255"/>
                <a:gd name="T102" fmla="*/ 346 w 383"/>
                <a:gd name="T103" fmla="*/ 71 h 255"/>
                <a:gd name="T104" fmla="*/ 354 w 383"/>
                <a:gd name="T105" fmla="*/ 80 h 255"/>
                <a:gd name="T106" fmla="*/ 360 w 383"/>
                <a:gd name="T107" fmla="*/ 88 h 255"/>
                <a:gd name="T108" fmla="*/ 368 w 383"/>
                <a:gd name="T109" fmla="*/ 95 h 255"/>
                <a:gd name="T110" fmla="*/ 373 w 383"/>
                <a:gd name="T111" fmla="*/ 105 h 255"/>
                <a:gd name="T112" fmla="*/ 380 w 383"/>
                <a:gd name="T113" fmla="*/ 112 h 255"/>
                <a:gd name="T114" fmla="*/ 382 w 383"/>
                <a:gd name="T115" fmla="*/ 121 h 255"/>
                <a:gd name="T116" fmla="*/ 383 w 383"/>
                <a:gd name="T117" fmla="*/ 13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255">
                  <a:moveTo>
                    <a:pt x="383" y="141"/>
                  </a:moveTo>
                  <a:lnTo>
                    <a:pt x="383" y="141"/>
                  </a:lnTo>
                  <a:lnTo>
                    <a:pt x="382" y="146"/>
                  </a:lnTo>
                  <a:lnTo>
                    <a:pt x="380" y="150"/>
                  </a:lnTo>
                  <a:lnTo>
                    <a:pt x="380" y="150"/>
                  </a:lnTo>
                  <a:lnTo>
                    <a:pt x="376" y="158"/>
                  </a:lnTo>
                  <a:lnTo>
                    <a:pt x="373" y="161"/>
                  </a:lnTo>
                  <a:lnTo>
                    <a:pt x="370" y="163"/>
                  </a:lnTo>
                  <a:lnTo>
                    <a:pt x="370" y="163"/>
                  </a:lnTo>
                  <a:lnTo>
                    <a:pt x="363" y="168"/>
                  </a:lnTo>
                  <a:lnTo>
                    <a:pt x="360" y="170"/>
                  </a:lnTo>
                  <a:lnTo>
                    <a:pt x="356" y="172"/>
                  </a:lnTo>
                  <a:lnTo>
                    <a:pt x="356" y="172"/>
                  </a:lnTo>
                  <a:lnTo>
                    <a:pt x="346" y="175"/>
                  </a:lnTo>
                  <a:lnTo>
                    <a:pt x="339" y="180"/>
                  </a:lnTo>
                  <a:lnTo>
                    <a:pt x="336" y="187"/>
                  </a:lnTo>
                  <a:lnTo>
                    <a:pt x="332" y="197"/>
                  </a:lnTo>
                  <a:lnTo>
                    <a:pt x="332" y="197"/>
                  </a:lnTo>
                  <a:lnTo>
                    <a:pt x="337" y="202"/>
                  </a:lnTo>
                  <a:lnTo>
                    <a:pt x="337" y="207"/>
                  </a:lnTo>
                  <a:lnTo>
                    <a:pt x="336" y="219"/>
                  </a:lnTo>
                  <a:lnTo>
                    <a:pt x="336" y="219"/>
                  </a:lnTo>
                  <a:lnTo>
                    <a:pt x="336" y="226"/>
                  </a:lnTo>
                  <a:lnTo>
                    <a:pt x="334" y="231"/>
                  </a:lnTo>
                  <a:lnTo>
                    <a:pt x="326" y="238"/>
                  </a:lnTo>
                  <a:lnTo>
                    <a:pt x="326" y="238"/>
                  </a:lnTo>
                  <a:lnTo>
                    <a:pt x="317" y="245"/>
                  </a:lnTo>
                  <a:lnTo>
                    <a:pt x="314" y="250"/>
                  </a:lnTo>
                  <a:lnTo>
                    <a:pt x="310" y="255"/>
                  </a:lnTo>
                  <a:lnTo>
                    <a:pt x="310" y="255"/>
                  </a:lnTo>
                  <a:lnTo>
                    <a:pt x="310" y="253"/>
                  </a:lnTo>
                  <a:lnTo>
                    <a:pt x="310" y="253"/>
                  </a:lnTo>
                  <a:lnTo>
                    <a:pt x="305" y="251"/>
                  </a:lnTo>
                  <a:lnTo>
                    <a:pt x="305" y="251"/>
                  </a:lnTo>
                  <a:lnTo>
                    <a:pt x="304" y="248"/>
                  </a:lnTo>
                  <a:lnTo>
                    <a:pt x="304" y="248"/>
                  </a:lnTo>
                  <a:lnTo>
                    <a:pt x="300" y="245"/>
                  </a:lnTo>
                  <a:lnTo>
                    <a:pt x="300" y="245"/>
                  </a:lnTo>
                  <a:lnTo>
                    <a:pt x="298" y="243"/>
                  </a:lnTo>
                  <a:lnTo>
                    <a:pt x="56" y="251"/>
                  </a:lnTo>
                  <a:lnTo>
                    <a:pt x="56" y="251"/>
                  </a:lnTo>
                  <a:lnTo>
                    <a:pt x="56" y="250"/>
                  </a:lnTo>
                  <a:lnTo>
                    <a:pt x="56" y="250"/>
                  </a:lnTo>
                  <a:lnTo>
                    <a:pt x="52" y="243"/>
                  </a:lnTo>
                  <a:lnTo>
                    <a:pt x="47" y="236"/>
                  </a:lnTo>
                  <a:lnTo>
                    <a:pt x="47" y="236"/>
                  </a:lnTo>
                  <a:lnTo>
                    <a:pt x="44" y="233"/>
                  </a:lnTo>
                  <a:lnTo>
                    <a:pt x="42" y="229"/>
                  </a:lnTo>
                  <a:lnTo>
                    <a:pt x="44" y="221"/>
                  </a:lnTo>
                  <a:lnTo>
                    <a:pt x="44" y="221"/>
                  </a:lnTo>
                  <a:lnTo>
                    <a:pt x="41" y="214"/>
                  </a:lnTo>
                  <a:lnTo>
                    <a:pt x="41" y="214"/>
                  </a:lnTo>
                  <a:lnTo>
                    <a:pt x="41" y="209"/>
                  </a:lnTo>
                  <a:lnTo>
                    <a:pt x="41" y="204"/>
                  </a:lnTo>
                  <a:lnTo>
                    <a:pt x="41" y="200"/>
                  </a:lnTo>
                  <a:lnTo>
                    <a:pt x="39" y="195"/>
                  </a:lnTo>
                  <a:lnTo>
                    <a:pt x="39" y="195"/>
                  </a:lnTo>
                  <a:lnTo>
                    <a:pt x="35" y="192"/>
                  </a:lnTo>
                  <a:lnTo>
                    <a:pt x="34" y="187"/>
                  </a:lnTo>
                  <a:lnTo>
                    <a:pt x="34" y="187"/>
                  </a:lnTo>
                  <a:lnTo>
                    <a:pt x="34" y="184"/>
                  </a:lnTo>
                  <a:lnTo>
                    <a:pt x="34" y="178"/>
                  </a:lnTo>
                  <a:lnTo>
                    <a:pt x="34" y="178"/>
                  </a:lnTo>
                  <a:lnTo>
                    <a:pt x="34" y="173"/>
                  </a:lnTo>
                  <a:lnTo>
                    <a:pt x="32" y="170"/>
                  </a:lnTo>
                  <a:lnTo>
                    <a:pt x="25" y="165"/>
                  </a:lnTo>
                  <a:lnTo>
                    <a:pt x="25" y="165"/>
                  </a:lnTo>
                  <a:lnTo>
                    <a:pt x="27" y="158"/>
                  </a:lnTo>
                  <a:lnTo>
                    <a:pt x="25" y="150"/>
                  </a:lnTo>
                  <a:lnTo>
                    <a:pt x="25" y="150"/>
                  </a:lnTo>
                  <a:lnTo>
                    <a:pt x="24" y="143"/>
                  </a:lnTo>
                  <a:lnTo>
                    <a:pt x="20" y="138"/>
                  </a:lnTo>
                  <a:lnTo>
                    <a:pt x="20" y="138"/>
                  </a:lnTo>
                  <a:lnTo>
                    <a:pt x="18" y="134"/>
                  </a:lnTo>
                  <a:lnTo>
                    <a:pt x="18" y="131"/>
                  </a:lnTo>
                  <a:lnTo>
                    <a:pt x="18" y="131"/>
                  </a:lnTo>
                  <a:lnTo>
                    <a:pt x="18" y="127"/>
                  </a:lnTo>
                  <a:lnTo>
                    <a:pt x="15" y="126"/>
                  </a:lnTo>
                  <a:lnTo>
                    <a:pt x="15" y="126"/>
                  </a:lnTo>
                  <a:lnTo>
                    <a:pt x="13" y="122"/>
                  </a:lnTo>
                  <a:lnTo>
                    <a:pt x="15" y="119"/>
                  </a:lnTo>
                  <a:lnTo>
                    <a:pt x="15" y="117"/>
                  </a:lnTo>
                  <a:lnTo>
                    <a:pt x="15" y="114"/>
                  </a:lnTo>
                  <a:lnTo>
                    <a:pt x="15" y="114"/>
                  </a:lnTo>
                  <a:lnTo>
                    <a:pt x="15" y="111"/>
                  </a:lnTo>
                  <a:lnTo>
                    <a:pt x="13" y="107"/>
                  </a:lnTo>
                  <a:lnTo>
                    <a:pt x="10" y="102"/>
                  </a:lnTo>
                  <a:lnTo>
                    <a:pt x="10" y="102"/>
                  </a:lnTo>
                  <a:lnTo>
                    <a:pt x="8" y="92"/>
                  </a:lnTo>
                  <a:lnTo>
                    <a:pt x="8" y="92"/>
                  </a:lnTo>
                  <a:lnTo>
                    <a:pt x="7" y="87"/>
                  </a:lnTo>
                  <a:lnTo>
                    <a:pt x="5" y="83"/>
                  </a:lnTo>
                  <a:lnTo>
                    <a:pt x="5" y="83"/>
                  </a:lnTo>
                  <a:lnTo>
                    <a:pt x="3" y="80"/>
                  </a:lnTo>
                  <a:lnTo>
                    <a:pt x="3" y="80"/>
                  </a:lnTo>
                  <a:lnTo>
                    <a:pt x="3" y="80"/>
                  </a:lnTo>
                  <a:lnTo>
                    <a:pt x="3" y="77"/>
                  </a:lnTo>
                  <a:lnTo>
                    <a:pt x="3" y="77"/>
                  </a:lnTo>
                  <a:lnTo>
                    <a:pt x="1" y="71"/>
                  </a:lnTo>
                  <a:lnTo>
                    <a:pt x="1" y="65"/>
                  </a:lnTo>
                  <a:lnTo>
                    <a:pt x="1" y="65"/>
                  </a:lnTo>
                  <a:lnTo>
                    <a:pt x="3" y="60"/>
                  </a:lnTo>
                  <a:lnTo>
                    <a:pt x="3" y="53"/>
                  </a:lnTo>
                  <a:lnTo>
                    <a:pt x="3" y="53"/>
                  </a:lnTo>
                  <a:lnTo>
                    <a:pt x="1" y="51"/>
                  </a:lnTo>
                  <a:lnTo>
                    <a:pt x="1" y="48"/>
                  </a:lnTo>
                  <a:lnTo>
                    <a:pt x="1" y="48"/>
                  </a:lnTo>
                  <a:lnTo>
                    <a:pt x="1" y="43"/>
                  </a:lnTo>
                  <a:lnTo>
                    <a:pt x="1" y="43"/>
                  </a:lnTo>
                  <a:lnTo>
                    <a:pt x="3" y="36"/>
                  </a:lnTo>
                  <a:lnTo>
                    <a:pt x="3" y="36"/>
                  </a:lnTo>
                  <a:lnTo>
                    <a:pt x="5" y="32"/>
                  </a:lnTo>
                  <a:lnTo>
                    <a:pt x="5" y="31"/>
                  </a:lnTo>
                  <a:lnTo>
                    <a:pt x="5" y="31"/>
                  </a:lnTo>
                  <a:lnTo>
                    <a:pt x="3" y="27"/>
                  </a:lnTo>
                  <a:lnTo>
                    <a:pt x="1" y="26"/>
                  </a:lnTo>
                  <a:lnTo>
                    <a:pt x="1" y="26"/>
                  </a:lnTo>
                  <a:lnTo>
                    <a:pt x="0" y="22"/>
                  </a:lnTo>
                  <a:lnTo>
                    <a:pt x="0" y="19"/>
                  </a:lnTo>
                  <a:lnTo>
                    <a:pt x="0" y="19"/>
                  </a:lnTo>
                  <a:lnTo>
                    <a:pt x="1" y="15"/>
                  </a:lnTo>
                  <a:lnTo>
                    <a:pt x="1" y="14"/>
                  </a:lnTo>
                  <a:lnTo>
                    <a:pt x="1" y="14"/>
                  </a:lnTo>
                  <a:lnTo>
                    <a:pt x="1" y="9"/>
                  </a:lnTo>
                  <a:lnTo>
                    <a:pt x="1" y="9"/>
                  </a:lnTo>
                  <a:lnTo>
                    <a:pt x="15" y="9"/>
                  </a:lnTo>
                  <a:lnTo>
                    <a:pt x="15" y="9"/>
                  </a:lnTo>
                  <a:lnTo>
                    <a:pt x="169" y="9"/>
                  </a:lnTo>
                  <a:lnTo>
                    <a:pt x="258" y="5"/>
                  </a:lnTo>
                  <a:lnTo>
                    <a:pt x="293" y="4"/>
                  </a:lnTo>
                  <a:lnTo>
                    <a:pt x="319" y="0"/>
                  </a:lnTo>
                  <a:lnTo>
                    <a:pt x="319" y="0"/>
                  </a:lnTo>
                  <a:lnTo>
                    <a:pt x="319" y="9"/>
                  </a:lnTo>
                  <a:lnTo>
                    <a:pt x="322" y="15"/>
                  </a:lnTo>
                  <a:lnTo>
                    <a:pt x="322" y="15"/>
                  </a:lnTo>
                  <a:lnTo>
                    <a:pt x="326" y="22"/>
                  </a:lnTo>
                  <a:lnTo>
                    <a:pt x="326" y="27"/>
                  </a:lnTo>
                  <a:lnTo>
                    <a:pt x="326" y="27"/>
                  </a:lnTo>
                  <a:lnTo>
                    <a:pt x="326" y="31"/>
                  </a:lnTo>
                  <a:lnTo>
                    <a:pt x="324" y="32"/>
                  </a:lnTo>
                  <a:lnTo>
                    <a:pt x="320" y="36"/>
                  </a:lnTo>
                  <a:lnTo>
                    <a:pt x="320" y="36"/>
                  </a:lnTo>
                  <a:lnTo>
                    <a:pt x="320" y="39"/>
                  </a:lnTo>
                  <a:lnTo>
                    <a:pt x="320" y="43"/>
                  </a:lnTo>
                  <a:lnTo>
                    <a:pt x="322" y="48"/>
                  </a:lnTo>
                  <a:lnTo>
                    <a:pt x="326" y="53"/>
                  </a:lnTo>
                  <a:lnTo>
                    <a:pt x="329" y="58"/>
                  </a:lnTo>
                  <a:lnTo>
                    <a:pt x="329" y="58"/>
                  </a:lnTo>
                  <a:lnTo>
                    <a:pt x="331" y="63"/>
                  </a:lnTo>
                  <a:lnTo>
                    <a:pt x="331" y="66"/>
                  </a:lnTo>
                  <a:lnTo>
                    <a:pt x="334" y="68"/>
                  </a:lnTo>
                  <a:lnTo>
                    <a:pt x="334" y="68"/>
                  </a:lnTo>
                  <a:lnTo>
                    <a:pt x="336" y="70"/>
                  </a:lnTo>
                  <a:lnTo>
                    <a:pt x="339" y="70"/>
                  </a:lnTo>
                  <a:lnTo>
                    <a:pt x="346" y="71"/>
                  </a:lnTo>
                  <a:lnTo>
                    <a:pt x="346" y="71"/>
                  </a:lnTo>
                  <a:lnTo>
                    <a:pt x="349" y="71"/>
                  </a:lnTo>
                  <a:lnTo>
                    <a:pt x="351" y="75"/>
                  </a:lnTo>
                  <a:lnTo>
                    <a:pt x="354" y="80"/>
                  </a:lnTo>
                  <a:lnTo>
                    <a:pt x="354" y="80"/>
                  </a:lnTo>
                  <a:lnTo>
                    <a:pt x="356" y="83"/>
                  </a:lnTo>
                  <a:lnTo>
                    <a:pt x="360" y="88"/>
                  </a:lnTo>
                  <a:lnTo>
                    <a:pt x="360" y="88"/>
                  </a:lnTo>
                  <a:lnTo>
                    <a:pt x="365" y="92"/>
                  </a:lnTo>
                  <a:lnTo>
                    <a:pt x="368" y="95"/>
                  </a:lnTo>
                  <a:lnTo>
                    <a:pt x="368" y="95"/>
                  </a:lnTo>
                  <a:lnTo>
                    <a:pt x="371" y="100"/>
                  </a:lnTo>
                  <a:lnTo>
                    <a:pt x="373" y="105"/>
                  </a:lnTo>
                  <a:lnTo>
                    <a:pt x="373" y="105"/>
                  </a:lnTo>
                  <a:lnTo>
                    <a:pt x="378" y="111"/>
                  </a:lnTo>
                  <a:lnTo>
                    <a:pt x="380" y="112"/>
                  </a:lnTo>
                  <a:lnTo>
                    <a:pt x="382" y="114"/>
                  </a:lnTo>
                  <a:lnTo>
                    <a:pt x="382" y="114"/>
                  </a:lnTo>
                  <a:lnTo>
                    <a:pt x="382" y="121"/>
                  </a:lnTo>
                  <a:lnTo>
                    <a:pt x="382" y="127"/>
                  </a:lnTo>
                  <a:lnTo>
                    <a:pt x="382" y="127"/>
                  </a:lnTo>
                  <a:lnTo>
                    <a:pt x="383" y="134"/>
                  </a:lnTo>
                  <a:lnTo>
                    <a:pt x="383" y="141"/>
                  </a:lnTo>
                  <a:lnTo>
                    <a:pt x="383" y="141"/>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 name="Freeform 27">
              <a:extLst>
                <a:ext uri="{FF2B5EF4-FFF2-40B4-BE49-F238E27FC236}">
                  <a16:creationId xmlns:a16="http://schemas.microsoft.com/office/drawing/2014/main" id="{3A3A02F4-ED24-4537-B745-5FEB9C2CAA1D}"/>
                </a:ext>
              </a:extLst>
            </p:cNvPr>
            <p:cNvSpPr>
              <a:spLocks noEditPoints="1"/>
            </p:cNvSpPr>
            <p:nvPr/>
          </p:nvSpPr>
          <p:spPr bwMode="auto">
            <a:xfrm>
              <a:off x="5829680" y="2939999"/>
              <a:ext cx="752937" cy="1051012"/>
            </a:xfrm>
            <a:custGeom>
              <a:avLst/>
              <a:gdLst>
                <a:gd name="T0" fmla="*/ 242 w 417"/>
                <a:gd name="T1" fmla="*/ 39 h 640"/>
                <a:gd name="T2" fmla="*/ 63 w 417"/>
                <a:gd name="T3" fmla="*/ 0 h 640"/>
                <a:gd name="T4" fmla="*/ 0 w 417"/>
                <a:gd name="T5" fmla="*/ 243 h 640"/>
                <a:gd name="T6" fmla="*/ 285 w 417"/>
                <a:gd name="T7" fmla="*/ 640 h 640"/>
                <a:gd name="T8" fmla="*/ 285 w 417"/>
                <a:gd name="T9" fmla="*/ 637 h 640"/>
                <a:gd name="T10" fmla="*/ 283 w 417"/>
                <a:gd name="T11" fmla="*/ 632 h 640"/>
                <a:gd name="T12" fmla="*/ 285 w 417"/>
                <a:gd name="T13" fmla="*/ 625 h 640"/>
                <a:gd name="T14" fmla="*/ 283 w 417"/>
                <a:gd name="T15" fmla="*/ 620 h 640"/>
                <a:gd name="T16" fmla="*/ 287 w 417"/>
                <a:gd name="T17" fmla="*/ 616 h 640"/>
                <a:gd name="T18" fmla="*/ 288 w 417"/>
                <a:gd name="T19" fmla="*/ 610 h 640"/>
                <a:gd name="T20" fmla="*/ 287 w 417"/>
                <a:gd name="T21" fmla="*/ 603 h 640"/>
                <a:gd name="T22" fmla="*/ 285 w 417"/>
                <a:gd name="T23" fmla="*/ 601 h 640"/>
                <a:gd name="T24" fmla="*/ 290 w 417"/>
                <a:gd name="T25" fmla="*/ 586 h 640"/>
                <a:gd name="T26" fmla="*/ 290 w 417"/>
                <a:gd name="T27" fmla="*/ 581 h 640"/>
                <a:gd name="T28" fmla="*/ 290 w 417"/>
                <a:gd name="T29" fmla="*/ 576 h 640"/>
                <a:gd name="T30" fmla="*/ 293 w 417"/>
                <a:gd name="T31" fmla="*/ 572 h 640"/>
                <a:gd name="T32" fmla="*/ 295 w 417"/>
                <a:gd name="T33" fmla="*/ 569 h 640"/>
                <a:gd name="T34" fmla="*/ 293 w 417"/>
                <a:gd name="T35" fmla="*/ 559 h 640"/>
                <a:gd name="T36" fmla="*/ 293 w 417"/>
                <a:gd name="T37" fmla="*/ 549 h 640"/>
                <a:gd name="T38" fmla="*/ 295 w 417"/>
                <a:gd name="T39" fmla="*/ 547 h 640"/>
                <a:gd name="T40" fmla="*/ 302 w 417"/>
                <a:gd name="T41" fmla="*/ 547 h 640"/>
                <a:gd name="T42" fmla="*/ 307 w 417"/>
                <a:gd name="T43" fmla="*/ 550 h 640"/>
                <a:gd name="T44" fmla="*/ 312 w 417"/>
                <a:gd name="T45" fmla="*/ 550 h 640"/>
                <a:gd name="T46" fmla="*/ 319 w 417"/>
                <a:gd name="T47" fmla="*/ 555 h 640"/>
                <a:gd name="T48" fmla="*/ 321 w 417"/>
                <a:gd name="T49" fmla="*/ 557 h 640"/>
                <a:gd name="T50" fmla="*/ 326 w 417"/>
                <a:gd name="T51" fmla="*/ 555 h 640"/>
                <a:gd name="T52" fmla="*/ 327 w 417"/>
                <a:gd name="T53" fmla="*/ 554 h 640"/>
                <a:gd name="T54" fmla="*/ 334 w 417"/>
                <a:gd name="T55" fmla="*/ 552 h 640"/>
                <a:gd name="T56" fmla="*/ 336 w 417"/>
                <a:gd name="T57" fmla="*/ 550 h 640"/>
                <a:gd name="T58" fmla="*/ 336 w 417"/>
                <a:gd name="T59" fmla="*/ 549 h 640"/>
                <a:gd name="T60" fmla="*/ 336 w 417"/>
                <a:gd name="T61" fmla="*/ 549 h 640"/>
                <a:gd name="T62" fmla="*/ 336 w 417"/>
                <a:gd name="T63" fmla="*/ 547 h 640"/>
                <a:gd name="T64" fmla="*/ 336 w 417"/>
                <a:gd name="T65" fmla="*/ 549 h 640"/>
                <a:gd name="T66" fmla="*/ 336 w 417"/>
                <a:gd name="T67" fmla="*/ 550 h 640"/>
                <a:gd name="T68" fmla="*/ 417 w 417"/>
                <a:gd name="T69" fmla="*/ 70 h 640"/>
                <a:gd name="T70" fmla="*/ 327 w 417"/>
                <a:gd name="T71" fmla="*/ 55 h 640"/>
                <a:gd name="T72" fmla="*/ 242 w 417"/>
                <a:gd name="T73" fmla="*/ 39 h 640"/>
                <a:gd name="T74" fmla="*/ 336 w 417"/>
                <a:gd name="T75" fmla="*/ 547 h 640"/>
                <a:gd name="T76" fmla="*/ 336 w 417"/>
                <a:gd name="T77" fmla="*/ 545 h 640"/>
                <a:gd name="T78" fmla="*/ 336 w 417"/>
                <a:gd name="T79" fmla="*/ 54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7" h="640">
                  <a:moveTo>
                    <a:pt x="242" y="39"/>
                  </a:moveTo>
                  <a:lnTo>
                    <a:pt x="242" y="39"/>
                  </a:lnTo>
                  <a:lnTo>
                    <a:pt x="147" y="19"/>
                  </a:lnTo>
                  <a:lnTo>
                    <a:pt x="63" y="0"/>
                  </a:lnTo>
                  <a:lnTo>
                    <a:pt x="7" y="221"/>
                  </a:lnTo>
                  <a:lnTo>
                    <a:pt x="0" y="243"/>
                  </a:lnTo>
                  <a:lnTo>
                    <a:pt x="285" y="640"/>
                  </a:lnTo>
                  <a:lnTo>
                    <a:pt x="285" y="640"/>
                  </a:lnTo>
                  <a:lnTo>
                    <a:pt x="285" y="637"/>
                  </a:lnTo>
                  <a:lnTo>
                    <a:pt x="285" y="637"/>
                  </a:lnTo>
                  <a:lnTo>
                    <a:pt x="283" y="632"/>
                  </a:lnTo>
                  <a:lnTo>
                    <a:pt x="283" y="632"/>
                  </a:lnTo>
                  <a:lnTo>
                    <a:pt x="285" y="625"/>
                  </a:lnTo>
                  <a:lnTo>
                    <a:pt x="285" y="625"/>
                  </a:lnTo>
                  <a:lnTo>
                    <a:pt x="283" y="620"/>
                  </a:lnTo>
                  <a:lnTo>
                    <a:pt x="283" y="620"/>
                  </a:lnTo>
                  <a:lnTo>
                    <a:pt x="285" y="618"/>
                  </a:lnTo>
                  <a:lnTo>
                    <a:pt x="287" y="616"/>
                  </a:lnTo>
                  <a:lnTo>
                    <a:pt x="287" y="616"/>
                  </a:lnTo>
                  <a:lnTo>
                    <a:pt x="288" y="610"/>
                  </a:lnTo>
                  <a:lnTo>
                    <a:pt x="287" y="603"/>
                  </a:lnTo>
                  <a:lnTo>
                    <a:pt x="287" y="603"/>
                  </a:lnTo>
                  <a:lnTo>
                    <a:pt x="285" y="603"/>
                  </a:lnTo>
                  <a:lnTo>
                    <a:pt x="285" y="601"/>
                  </a:lnTo>
                  <a:lnTo>
                    <a:pt x="287" y="596"/>
                  </a:lnTo>
                  <a:lnTo>
                    <a:pt x="290" y="586"/>
                  </a:lnTo>
                  <a:lnTo>
                    <a:pt x="290" y="586"/>
                  </a:lnTo>
                  <a:lnTo>
                    <a:pt x="290" y="581"/>
                  </a:lnTo>
                  <a:lnTo>
                    <a:pt x="290" y="579"/>
                  </a:lnTo>
                  <a:lnTo>
                    <a:pt x="290" y="576"/>
                  </a:lnTo>
                  <a:lnTo>
                    <a:pt x="290" y="576"/>
                  </a:lnTo>
                  <a:lnTo>
                    <a:pt x="293" y="572"/>
                  </a:lnTo>
                  <a:lnTo>
                    <a:pt x="295" y="569"/>
                  </a:lnTo>
                  <a:lnTo>
                    <a:pt x="295" y="569"/>
                  </a:lnTo>
                  <a:lnTo>
                    <a:pt x="295" y="564"/>
                  </a:lnTo>
                  <a:lnTo>
                    <a:pt x="293" y="559"/>
                  </a:lnTo>
                  <a:lnTo>
                    <a:pt x="293" y="554"/>
                  </a:lnTo>
                  <a:lnTo>
                    <a:pt x="293" y="549"/>
                  </a:lnTo>
                  <a:lnTo>
                    <a:pt x="293" y="549"/>
                  </a:lnTo>
                  <a:lnTo>
                    <a:pt x="295" y="547"/>
                  </a:lnTo>
                  <a:lnTo>
                    <a:pt x="297" y="547"/>
                  </a:lnTo>
                  <a:lnTo>
                    <a:pt x="302" y="547"/>
                  </a:lnTo>
                  <a:lnTo>
                    <a:pt x="302" y="547"/>
                  </a:lnTo>
                  <a:lnTo>
                    <a:pt x="307" y="550"/>
                  </a:lnTo>
                  <a:lnTo>
                    <a:pt x="312" y="550"/>
                  </a:lnTo>
                  <a:lnTo>
                    <a:pt x="312" y="550"/>
                  </a:lnTo>
                  <a:lnTo>
                    <a:pt x="315" y="552"/>
                  </a:lnTo>
                  <a:lnTo>
                    <a:pt x="319" y="555"/>
                  </a:lnTo>
                  <a:lnTo>
                    <a:pt x="319" y="555"/>
                  </a:lnTo>
                  <a:lnTo>
                    <a:pt x="321" y="557"/>
                  </a:lnTo>
                  <a:lnTo>
                    <a:pt x="322" y="557"/>
                  </a:lnTo>
                  <a:lnTo>
                    <a:pt x="326" y="555"/>
                  </a:lnTo>
                  <a:lnTo>
                    <a:pt x="326" y="555"/>
                  </a:lnTo>
                  <a:lnTo>
                    <a:pt x="327" y="554"/>
                  </a:lnTo>
                  <a:lnTo>
                    <a:pt x="329" y="554"/>
                  </a:lnTo>
                  <a:lnTo>
                    <a:pt x="334" y="552"/>
                  </a:lnTo>
                  <a:lnTo>
                    <a:pt x="334" y="552"/>
                  </a:lnTo>
                  <a:lnTo>
                    <a:pt x="336" y="550"/>
                  </a:lnTo>
                  <a:lnTo>
                    <a:pt x="336" y="549"/>
                  </a:lnTo>
                  <a:lnTo>
                    <a:pt x="336" y="549"/>
                  </a:lnTo>
                  <a:lnTo>
                    <a:pt x="336" y="549"/>
                  </a:lnTo>
                  <a:lnTo>
                    <a:pt x="336" y="549"/>
                  </a:lnTo>
                  <a:lnTo>
                    <a:pt x="336" y="547"/>
                  </a:lnTo>
                  <a:lnTo>
                    <a:pt x="336" y="547"/>
                  </a:lnTo>
                  <a:lnTo>
                    <a:pt x="336" y="549"/>
                  </a:lnTo>
                  <a:lnTo>
                    <a:pt x="336" y="549"/>
                  </a:lnTo>
                  <a:lnTo>
                    <a:pt x="336" y="543"/>
                  </a:lnTo>
                  <a:lnTo>
                    <a:pt x="336" y="550"/>
                  </a:lnTo>
                  <a:lnTo>
                    <a:pt x="348" y="482"/>
                  </a:lnTo>
                  <a:lnTo>
                    <a:pt x="417" y="70"/>
                  </a:lnTo>
                  <a:lnTo>
                    <a:pt x="417" y="70"/>
                  </a:lnTo>
                  <a:lnTo>
                    <a:pt x="327" y="55"/>
                  </a:lnTo>
                  <a:lnTo>
                    <a:pt x="242" y="39"/>
                  </a:lnTo>
                  <a:lnTo>
                    <a:pt x="242" y="39"/>
                  </a:lnTo>
                  <a:close/>
                  <a:moveTo>
                    <a:pt x="336" y="547"/>
                  </a:moveTo>
                  <a:lnTo>
                    <a:pt x="336" y="547"/>
                  </a:lnTo>
                  <a:lnTo>
                    <a:pt x="336" y="545"/>
                  </a:lnTo>
                  <a:lnTo>
                    <a:pt x="336" y="545"/>
                  </a:lnTo>
                  <a:lnTo>
                    <a:pt x="336" y="547"/>
                  </a:lnTo>
                  <a:lnTo>
                    <a:pt x="336" y="547"/>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28">
              <a:extLst>
                <a:ext uri="{FF2B5EF4-FFF2-40B4-BE49-F238E27FC236}">
                  <a16:creationId xmlns:a16="http://schemas.microsoft.com/office/drawing/2014/main" id="{C7C692ED-FD7A-4A08-808D-4D2007B5847F}"/>
                </a:ext>
              </a:extLst>
            </p:cNvPr>
            <p:cNvSpPr>
              <a:spLocks/>
            </p:cNvSpPr>
            <p:nvPr/>
          </p:nvSpPr>
          <p:spPr bwMode="auto">
            <a:xfrm>
              <a:off x="6885963" y="2695309"/>
              <a:ext cx="821552" cy="620754"/>
            </a:xfrm>
            <a:custGeom>
              <a:avLst/>
              <a:gdLst>
                <a:gd name="T0" fmla="*/ 44 w 455"/>
                <a:gd name="T1" fmla="*/ 31 h 378"/>
                <a:gd name="T2" fmla="*/ 44 w 455"/>
                <a:gd name="T3" fmla="*/ 31 h 378"/>
                <a:gd name="T4" fmla="*/ 12 w 455"/>
                <a:gd name="T5" fmla="*/ 241 h 378"/>
                <a:gd name="T6" fmla="*/ 0 w 455"/>
                <a:gd name="T7" fmla="*/ 328 h 378"/>
                <a:gd name="T8" fmla="*/ 0 w 455"/>
                <a:gd name="T9" fmla="*/ 328 h 378"/>
                <a:gd name="T10" fmla="*/ 122 w 455"/>
                <a:gd name="T11" fmla="*/ 345 h 378"/>
                <a:gd name="T12" fmla="*/ 122 w 455"/>
                <a:gd name="T13" fmla="*/ 345 h 378"/>
                <a:gd name="T14" fmla="*/ 273 w 455"/>
                <a:gd name="T15" fmla="*/ 363 h 378"/>
                <a:gd name="T16" fmla="*/ 355 w 455"/>
                <a:gd name="T17" fmla="*/ 372 h 378"/>
                <a:gd name="T18" fmla="*/ 431 w 455"/>
                <a:gd name="T19" fmla="*/ 378 h 378"/>
                <a:gd name="T20" fmla="*/ 443 w 455"/>
                <a:gd name="T21" fmla="*/ 209 h 378"/>
                <a:gd name="T22" fmla="*/ 455 w 455"/>
                <a:gd name="T23" fmla="*/ 42 h 378"/>
                <a:gd name="T24" fmla="*/ 48 w 455"/>
                <a:gd name="T25" fmla="*/ 0 h 378"/>
                <a:gd name="T26" fmla="*/ 44 w 455"/>
                <a:gd name="T27" fmla="*/ 3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78">
                  <a:moveTo>
                    <a:pt x="44" y="31"/>
                  </a:moveTo>
                  <a:lnTo>
                    <a:pt x="44" y="31"/>
                  </a:lnTo>
                  <a:lnTo>
                    <a:pt x="12" y="241"/>
                  </a:lnTo>
                  <a:lnTo>
                    <a:pt x="0" y="328"/>
                  </a:lnTo>
                  <a:lnTo>
                    <a:pt x="0" y="328"/>
                  </a:lnTo>
                  <a:lnTo>
                    <a:pt x="122" y="345"/>
                  </a:lnTo>
                  <a:lnTo>
                    <a:pt x="122" y="345"/>
                  </a:lnTo>
                  <a:lnTo>
                    <a:pt x="273" y="363"/>
                  </a:lnTo>
                  <a:lnTo>
                    <a:pt x="355" y="372"/>
                  </a:lnTo>
                  <a:lnTo>
                    <a:pt x="431" y="378"/>
                  </a:lnTo>
                  <a:lnTo>
                    <a:pt x="443" y="209"/>
                  </a:lnTo>
                  <a:lnTo>
                    <a:pt x="455" y="42"/>
                  </a:lnTo>
                  <a:lnTo>
                    <a:pt x="48" y="0"/>
                  </a:lnTo>
                  <a:lnTo>
                    <a:pt x="44" y="31"/>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 name="Freeform 29">
              <a:extLst>
                <a:ext uri="{FF2B5EF4-FFF2-40B4-BE49-F238E27FC236}">
                  <a16:creationId xmlns:a16="http://schemas.microsoft.com/office/drawing/2014/main" id="{0A5F09FA-439E-4D43-8ECB-38425CA9333E}"/>
                </a:ext>
              </a:extLst>
            </p:cNvPr>
            <p:cNvSpPr>
              <a:spLocks/>
            </p:cNvSpPr>
            <p:nvPr/>
          </p:nvSpPr>
          <p:spPr bwMode="auto">
            <a:xfrm>
              <a:off x="8736710" y="3943387"/>
              <a:ext cx="583210" cy="497588"/>
            </a:xfrm>
            <a:custGeom>
              <a:avLst/>
              <a:gdLst>
                <a:gd name="T0" fmla="*/ 294 w 323"/>
                <a:gd name="T1" fmla="*/ 14 h 303"/>
                <a:gd name="T2" fmla="*/ 294 w 323"/>
                <a:gd name="T3" fmla="*/ 9 h 303"/>
                <a:gd name="T4" fmla="*/ 290 w 323"/>
                <a:gd name="T5" fmla="*/ 0 h 303"/>
                <a:gd name="T6" fmla="*/ 65 w 323"/>
                <a:gd name="T7" fmla="*/ 12 h 303"/>
                <a:gd name="T8" fmla="*/ 9 w 323"/>
                <a:gd name="T9" fmla="*/ 248 h 303"/>
                <a:gd name="T10" fmla="*/ 12 w 323"/>
                <a:gd name="T11" fmla="*/ 253 h 303"/>
                <a:gd name="T12" fmla="*/ 17 w 323"/>
                <a:gd name="T13" fmla="*/ 253 h 303"/>
                <a:gd name="T14" fmla="*/ 27 w 323"/>
                <a:gd name="T15" fmla="*/ 250 h 303"/>
                <a:gd name="T16" fmla="*/ 36 w 323"/>
                <a:gd name="T17" fmla="*/ 246 h 303"/>
                <a:gd name="T18" fmla="*/ 238 w 323"/>
                <a:gd name="T19" fmla="*/ 294 h 303"/>
                <a:gd name="T20" fmla="*/ 238 w 323"/>
                <a:gd name="T21" fmla="*/ 292 h 303"/>
                <a:gd name="T22" fmla="*/ 239 w 323"/>
                <a:gd name="T23" fmla="*/ 282 h 303"/>
                <a:gd name="T24" fmla="*/ 241 w 323"/>
                <a:gd name="T25" fmla="*/ 275 h 303"/>
                <a:gd name="T26" fmla="*/ 233 w 323"/>
                <a:gd name="T27" fmla="*/ 272 h 303"/>
                <a:gd name="T28" fmla="*/ 239 w 323"/>
                <a:gd name="T29" fmla="*/ 258 h 303"/>
                <a:gd name="T30" fmla="*/ 239 w 323"/>
                <a:gd name="T31" fmla="*/ 253 h 303"/>
                <a:gd name="T32" fmla="*/ 234 w 323"/>
                <a:gd name="T33" fmla="*/ 253 h 303"/>
                <a:gd name="T34" fmla="*/ 226 w 323"/>
                <a:gd name="T35" fmla="*/ 258 h 303"/>
                <a:gd name="T36" fmla="*/ 231 w 323"/>
                <a:gd name="T37" fmla="*/ 241 h 303"/>
                <a:gd name="T38" fmla="*/ 236 w 323"/>
                <a:gd name="T39" fmla="*/ 233 h 303"/>
                <a:gd name="T40" fmla="*/ 241 w 323"/>
                <a:gd name="T41" fmla="*/ 223 h 303"/>
                <a:gd name="T42" fmla="*/ 241 w 323"/>
                <a:gd name="T43" fmla="*/ 209 h 303"/>
                <a:gd name="T44" fmla="*/ 243 w 323"/>
                <a:gd name="T45" fmla="*/ 206 h 303"/>
                <a:gd name="T46" fmla="*/ 248 w 323"/>
                <a:gd name="T47" fmla="*/ 202 h 303"/>
                <a:gd name="T48" fmla="*/ 250 w 323"/>
                <a:gd name="T49" fmla="*/ 189 h 303"/>
                <a:gd name="T50" fmla="*/ 251 w 323"/>
                <a:gd name="T51" fmla="*/ 185 h 303"/>
                <a:gd name="T52" fmla="*/ 258 w 323"/>
                <a:gd name="T53" fmla="*/ 182 h 303"/>
                <a:gd name="T54" fmla="*/ 263 w 323"/>
                <a:gd name="T55" fmla="*/ 184 h 303"/>
                <a:gd name="T56" fmla="*/ 268 w 323"/>
                <a:gd name="T57" fmla="*/ 165 h 303"/>
                <a:gd name="T58" fmla="*/ 270 w 323"/>
                <a:gd name="T59" fmla="*/ 158 h 303"/>
                <a:gd name="T60" fmla="*/ 275 w 323"/>
                <a:gd name="T61" fmla="*/ 158 h 303"/>
                <a:gd name="T62" fmla="*/ 277 w 323"/>
                <a:gd name="T63" fmla="*/ 148 h 303"/>
                <a:gd name="T64" fmla="*/ 287 w 323"/>
                <a:gd name="T65" fmla="*/ 126 h 303"/>
                <a:gd name="T66" fmla="*/ 287 w 323"/>
                <a:gd name="T67" fmla="*/ 126 h 303"/>
                <a:gd name="T68" fmla="*/ 297 w 323"/>
                <a:gd name="T69" fmla="*/ 118 h 303"/>
                <a:gd name="T70" fmla="*/ 299 w 323"/>
                <a:gd name="T71" fmla="*/ 107 h 303"/>
                <a:gd name="T72" fmla="*/ 299 w 323"/>
                <a:gd name="T73" fmla="*/ 95 h 303"/>
                <a:gd name="T74" fmla="*/ 304 w 323"/>
                <a:gd name="T75" fmla="*/ 87 h 303"/>
                <a:gd name="T76" fmla="*/ 306 w 323"/>
                <a:gd name="T77" fmla="*/ 73 h 303"/>
                <a:gd name="T78" fmla="*/ 311 w 323"/>
                <a:gd name="T79" fmla="*/ 63 h 303"/>
                <a:gd name="T80" fmla="*/ 321 w 323"/>
                <a:gd name="T81" fmla="*/ 46 h 303"/>
                <a:gd name="T82" fmla="*/ 307 w 323"/>
                <a:gd name="T83" fmla="*/ 41 h 303"/>
                <a:gd name="T84" fmla="*/ 287 w 323"/>
                <a:gd name="T85" fmla="*/ 41 h 303"/>
                <a:gd name="T86" fmla="*/ 285 w 323"/>
                <a:gd name="T87" fmla="*/ 3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03">
                  <a:moveTo>
                    <a:pt x="290" y="21"/>
                  </a:moveTo>
                  <a:lnTo>
                    <a:pt x="290" y="21"/>
                  </a:lnTo>
                  <a:lnTo>
                    <a:pt x="294" y="14"/>
                  </a:lnTo>
                  <a:lnTo>
                    <a:pt x="294" y="14"/>
                  </a:lnTo>
                  <a:lnTo>
                    <a:pt x="294" y="9"/>
                  </a:lnTo>
                  <a:lnTo>
                    <a:pt x="294" y="9"/>
                  </a:lnTo>
                  <a:lnTo>
                    <a:pt x="292" y="4"/>
                  </a:lnTo>
                  <a:lnTo>
                    <a:pt x="290" y="0"/>
                  </a:lnTo>
                  <a:lnTo>
                    <a:pt x="290" y="0"/>
                  </a:lnTo>
                  <a:lnTo>
                    <a:pt x="290" y="0"/>
                  </a:lnTo>
                  <a:lnTo>
                    <a:pt x="161" y="7"/>
                  </a:lnTo>
                  <a:lnTo>
                    <a:pt x="65" y="12"/>
                  </a:lnTo>
                  <a:lnTo>
                    <a:pt x="0" y="14"/>
                  </a:lnTo>
                  <a:lnTo>
                    <a:pt x="9" y="248"/>
                  </a:lnTo>
                  <a:lnTo>
                    <a:pt x="9" y="248"/>
                  </a:lnTo>
                  <a:lnTo>
                    <a:pt x="10" y="250"/>
                  </a:lnTo>
                  <a:lnTo>
                    <a:pt x="10" y="250"/>
                  </a:lnTo>
                  <a:lnTo>
                    <a:pt x="12" y="253"/>
                  </a:lnTo>
                  <a:lnTo>
                    <a:pt x="14" y="255"/>
                  </a:lnTo>
                  <a:lnTo>
                    <a:pt x="14" y="255"/>
                  </a:lnTo>
                  <a:lnTo>
                    <a:pt x="17" y="253"/>
                  </a:lnTo>
                  <a:lnTo>
                    <a:pt x="20" y="252"/>
                  </a:lnTo>
                  <a:lnTo>
                    <a:pt x="20" y="252"/>
                  </a:lnTo>
                  <a:lnTo>
                    <a:pt x="27" y="250"/>
                  </a:lnTo>
                  <a:lnTo>
                    <a:pt x="27" y="250"/>
                  </a:lnTo>
                  <a:lnTo>
                    <a:pt x="32" y="246"/>
                  </a:lnTo>
                  <a:lnTo>
                    <a:pt x="36" y="246"/>
                  </a:lnTo>
                  <a:lnTo>
                    <a:pt x="39" y="246"/>
                  </a:lnTo>
                  <a:lnTo>
                    <a:pt x="41" y="303"/>
                  </a:lnTo>
                  <a:lnTo>
                    <a:pt x="238" y="294"/>
                  </a:lnTo>
                  <a:lnTo>
                    <a:pt x="238" y="294"/>
                  </a:lnTo>
                  <a:lnTo>
                    <a:pt x="238" y="294"/>
                  </a:lnTo>
                  <a:lnTo>
                    <a:pt x="238" y="292"/>
                  </a:lnTo>
                  <a:lnTo>
                    <a:pt x="238" y="292"/>
                  </a:lnTo>
                  <a:lnTo>
                    <a:pt x="238" y="287"/>
                  </a:lnTo>
                  <a:lnTo>
                    <a:pt x="239" y="282"/>
                  </a:lnTo>
                  <a:lnTo>
                    <a:pt x="239" y="282"/>
                  </a:lnTo>
                  <a:lnTo>
                    <a:pt x="241" y="277"/>
                  </a:lnTo>
                  <a:lnTo>
                    <a:pt x="241" y="275"/>
                  </a:lnTo>
                  <a:lnTo>
                    <a:pt x="238" y="274"/>
                  </a:lnTo>
                  <a:lnTo>
                    <a:pt x="233" y="272"/>
                  </a:lnTo>
                  <a:lnTo>
                    <a:pt x="233" y="272"/>
                  </a:lnTo>
                  <a:lnTo>
                    <a:pt x="234" y="267"/>
                  </a:lnTo>
                  <a:lnTo>
                    <a:pt x="238" y="263"/>
                  </a:lnTo>
                  <a:lnTo>
                    <a:pt x="239" y="258"/>
                  </a:lnTo>
                  <a:lnTo>
                    <a:pt x="241" y="257"/>
                  </a:lnTo>
                  <a:lnTo>
                    <a:pt x="239" y="253"/>
                  </a:lnTo>
                  <a:lnTo>
                    <a:pt x="239" y="253"/>
                  </a:lnTo>
                  <a:lnTo>
                    <a:pt x="238" y="252"/>
                  </a:lnTo>
                  <a:lnTo>
                    <a:pt x="238" y="252"/>
                  </a:lnTo>
                  <a:lnTo>
                    <a:pt x="234" y="253"/>
                  </a:lnTo>
                  <a:lnTo>
                    <a:pt x="228" y="262"/>
                  </a:lnTo>
                  <a:lnTo>
                    <a:pt x="228" y="262"/>
                  </a:lnTo>
                  <a:lnTo>
                    <a:pt x="226" y="258"/>
                  </a:lnTo>
                  <a:lnTo>
                    <a:pt x="226" y="257"/>
                  </a:lnTo>
                  <a:lnTo>
                    <a:pt x="226" y="252"/>
                  </a:lnTo>
                  <a:lnTo>
                    <a:pt x="231" y="241"/>
                  </a:lnTo>
                  <a:lnTo>
                    <a:pt x="231" y="241"/>
                  </a:lnTo>
                  <a:lnTo>
                    <a:pt x="233" y="236"/>
                  </a:lnTo>
                  <a:lnTo>
                    <a:pt x="236" y="233"/>
                  </a:lnTo>
                  <a:lnTo>
                    <a:pt x="236" y="233"/>
                  </a:lnTo>
                  <a:lnTo>
                    <a:pt x="239" y="228"/>
                  </a:lnTo>
                  <a:lnTo>
                    <a:pt x="241" y="223"/>
                  </a:lnTo>
                  <a:lnTo>
                    <a:pt x="241" y="223"/>
                  </a:lnTo>
                  <a:lnTo>
                    <a:pt x="239" y="216"/>
                  </a:lnTo>
                  <a:lnTo>
                    <a:pt x="241" y="209"/>
                  </a:lnTo>
                  <a:lnTo>
                    <a:pt x="241" y="209"/>
                  </a:lnTo>
                  <a:lnTo>
                    <a:pt x="241" y="207"/>
                  </a:lnTo>
                  <a:lnTo>
                    <a:pt x="243" y="206"/>
                  </a:lnTo>
                  <a:lnTo>
                    <a:pt x="248" y="204"/>
                  </a:lnTo>
                  <a:lnTo>
                    <a:pt x="248" y="204"/>
                  </a:lnTo>
                  <a:lnTo>
                    <a:pt x="248" y="202"/>
                  </a:lnTo>
                  <a:lnTo>
                    <a:pt x="250" y="199"/>
                  </a:lnTo>
                  <a:lnTo>
                    <a:pt x="250" y="194"/>
                  </a:lnTo>
                  <a:lnTo>
                    <a:pt x="250" y="189"/>
                  </a:lnTo>
                  <a:lnTo>
                    <a:pt x="250" y="187"/>
                  </a:lnTo>
                  <a:lnTo>
                    <a:pt x="251" y="185"/>
                  </a:lnTo>
                  <a:lnTo>
                    <a:pt x="251" y="185"/>
                  </a:lnTo>
                  <a:lnTo>
                    <a:pt x="253" y="184"/>
                  </a:lnTo>
                  <a:lnTo>
                    <a:pt x="256" y="182"/>
                  </a:lnTo>
                  <a:lnTo>
                    <a:pt x="258" y="182"/>
                  </a:lnTo>
                  <a:lnTo>
                    <a:pt x="260" y="184"/>
                  </a:lnTo>
                  <a:lnTo>
                    <a:pt x="260" y="184"/>
                  </a:lnTo>
                  <a:lnTo>
                    <a:pt x="263" y="184"/>
                  </a:lnTo>
                  <a:lnTo>
                    <a:pt x="263" y="182"/>
                  </a:lnTo>
                  <a:lnTo>
                    <a:pt x="267" y="175"/>
                  </a:lnTo>
                  <a:lnTo>
                    <a:pt x="268" y="165"/>
                  </a:lnTo>
                  <a:lnTo>
                    <a:pt x="268" y="165"/>
                  </a:lnTo>
                  <a:lnTo>
                    <a:pt x="270" y="158"/>
                  </a:lnTo>
                  <a:lnTo>
                    <a:pt x="270" y="158"/>
                  </a:lnTo>
                  <a:lnTo>
                    <a:pt x="273" y="158"/>
                  </a:lnTo>
                  <a:lnTo>
                    <a:pt x="275" y="158"/>
                  </a:lnTo>
                  <a:lnTo>
                    <a:pt x="275" y="158"/>
                  </a:lnTo>
                  <a:lnTo>
                    <a:pt x="277" y="157"/>
                  </a:lnTo>
                  <a:lnTo>
                    <a:pt x="277" y="153"/>
                  </a:lnTo>
                  <a:lnTo>
                    <a:pt x="277" y="148"/>
                  </a:lnTo>
                  <a:lnTo>
                    <a:pt x="277" y="148"/>
                  </a:lnTo>
                  <a:lnTo>
                    <a:pt x="280" y="136"/>
                  </a:lnTo>
                  <a:lnTo>
                    <a:pt x="287" y="126"/>
                  </a:lnTo>
                  <a:lnTo>
                    <a:pt x="287" y="126"/>
                  </a:lnTo>
                  <a:lnTo>
                    <a:pt x="287" y="126"/>
                  </a:lnTo>
                  <a:lnTo>
                    <a:pt x="287" y="126"/>
                  </a:lnTo>
                  <a:lnTo>
                    <a:pt x="292" y="121"/>
                  </a:lnTo>
                  <a:lnTo>
                    <a:pt x="297" y="118"/>
                  </a:lnTo>
                  <a:lnTo>
                    <a:pt x="297" y="118"/>
                  </a:lnTo>
                  <a:lnTo>
                    <a:pt x="299" y="116"/>
                  </a:lnTo>
                  <a:lnTo>
                    <a:pt x="299" y="112"/>
                  </a:lnTo>
                  <a:lnTo>
                    <a:pt x="299" y="107"/>
                  </a:lnTo>
                  <a:lnTo>
                    <a:pt x="299" y="107"/>
                  </a:lnTo>
                  <a:lnTo>
                    <a:pt x="299" y="95"/>
                  </a:lnTo>
                  <a:lnTo>
                    <a:pt x="299" y="95"/>
                  </a:lnTo>
                  <a:lnTo>
                    <a:pt x="299" y="90"/>
                  </a:lnTo>
                  <a:lnTo>
                    <a:pt x="304" y="87"/>
                  </a:lnTo>
                  <a:lnTo>
                    <a:pt x="304" y="87"/>
                  </a:lnTo>
                  <a:lnTo>
                    <a:pt x="306" y="84"/>
                  </a:lnTo>
                  <a:lnTo>
                    <a:pt x="306" y="80"/>
                  </a:lnTo>
                  <a:lnTo>
                    <a:pt x="306" y="73"/>
                  </a:lnTo>
                  <a:lnTo>
                    <a:pt x="306" y="73"/>
                  </a:lnTo>
                  <a:lnTo>
                    <a:pt x="307" y="68"/>
                  </a:lnTo>
                  <a:lnTo>
                    <a:pt x="311" y="63"/>
                  </a:lnTo>
                  <a:lnTo>
                    <a:pt x="311" y="63"/>
                  </a:lnTo>
                  <a:lnTo>
                    <a:pt x="319" y="51"/>
                  </a:lnTo>
                  <a:lnTo>
                    <a:pt x="321" y="46"/>
                  </a:lnTo>
                  <a:lnTo>
                    <a:pt x="323" y="39"/>
                  </a:lnTo>
                  <a:lnTo>
                    <a:pt x="323" y="39"/>
                  </a:lnTo>
                  <a:lnTo>
                    <a:pt x="307" y="41"/>
                  </a:lnTo>
                  <a:lnTo>
                    <a:pt x="290" y="41"/>
                  </a:lnTo>
                  <a:lnTo>
                    <a:pt x="290" y="41"/>
                  </a:lnTo>
                  <a:lnTo>
                    <a:pt x="287" y="41"/>
                  </a:lnTo>
                  <a:lnTo>
                    <a:pt x="285" y="39"/>
                  </a:lnTo>
                  <a:lnTo>
                    <a:pt x="285" y="36"/>
                  </a:lnTo>
                  <a:lnTo>
                    <a:pt x="285" y="33"/>
                  </a:lnTo>
                  <a:lnTo>
                    <a:pt x="290" y="21"/>
                  </a:lnTo>
                  <a:lnTo>
                    <a:pt x="290" y="21"/>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30">
              <a:extLst>
                <a:ext uri="{FF2B5EF4-FFF2-40B4-BE49-F238E27FC236}">
                  <a16:creationId xmlns:a16="http://schemas.microsoft.com/office/drawing/2014/main" id="{884B41A8-149F-46C8-8AB1-AAFED0B97182}"/>
                </a:ext>
              </a:extLst>
            </p:cNvPr>
            <p:cNvSpPr>
              <a:spLocks/>
            </p:cNvSpPr>
            <p:nvPr/>
          </p:nvSpPr>
          <p:spPr bwMode="auto">
            <a:xfrm>
              <a:off x="7853768" y="3463863"/>
              <a:ext cx="879331" cy="433542"/>
            </a:xfrm>
            <a:custGeom>
              <a:avLst/>
              <a:gdLst>
                <a:gd name="T0" fmla="*/ 470 w 487"/>
                <a:gd name="T1" fmla="*/ 73 h 264"/>
                <a:gd name="T2" fmla="*/ 470 w 487"/>
                <a:gd name="T3" fmla="*/ 73 h 264"/>
                <a:gd name="T4" fmla="*/ 462 w 487"/>
                <a:gd name="T5" fmla="*/ 67 h 264"/>
                <a:gd name="T6" fmla="*/ 462 w 487"/>
                <a:gd name="T7" fmla="*/ 67 h 264"/>
                <a:gd name="T8" fmla="*/ 459 w 487"/>
                <a:gd name="T9" fmla="*/ 63 h 264"/>
                <a:gd name="T10" fmla="*/ 455 w 487"/>
                <a:gd name="T11" fmla="*/ 60 h 264"/>
                <a:gd name="T12" fmla="*/ 455 w 487"/>
                <a:gd name="T13" fmla="*/ 60 h 264"/>
                <a:gd name="T14" fmla="*/ 453 w 487"/>
                <a:gd name="T15" fmla="*/ 55 h 264"/>
                <a:gd name="T16" fmla="*/ 455 w 487"/>
                <a:gd name="T17" fmla="*/ 50 h 264"/>
                <a:gd name="T18" fmla="*/ 455 w 487"/>
                <a:gd name="T19" fmla="*/ 50 h 264"/>
                <a:gd name="T20" fmla="*/ 453 w 487"/>
                <a:gd name="T21" fmla="*/ 46 h 264"/>
                <a:gd name="T22" fmla="*/ 455 w 487"/>
                <a:gd name="T23" fmla="*/ 41 h 264"/>
                <a:gd name="T24" fmla="*/ 455 w 487"/>
                <a:gd name="T25" fmla="*/ 41 h 264"/>
                <a:gd name="T26" fmla="*/ 459 w 487"/>
                <a:gd name="T27" fmla="*/ 33 h 264"/>
                <a:gd name="T28" fmla="*/ 460 w 487"/>
                <a:gd name="T29" fmla="*/ 28 h 264"/>
                <a:gd name="T30" fmla="*/ 459 w 487"/>
                <a:gd name="T31" fmla="*/ 23 h 264"/>
                <a:gd name="T32" fmla="*/ 459 w 487"/>
                <a:gd name="T33" fmla="*/ 23 h 264"/>
                <a:gd name="T34" fmla="*/ 455 w 487"/>
                <a:gd name="T35" fmla="*/ 21 h 264"/>
                <a:gd name="T36" fmla="*/ 450 w 487"/>
                <a:gd name="T37" fmla="*/ 21 h 264"/>
                <a:gd name="T38" fmla="*/ 445 w 487"/>
                <a:gd name="T39" fmla="*/ 21 h 264"/>
                <a:gd name="T40" fmla="*/ 442 w 487"/>
                <a:gd name="T41" fmla="*/ 17 h 264"/>
                <a:gd name="T42" fmla="*/ 442 w 487"/>
                <a:gd name="T43" fmla="*/ 17 h 264"/>
                <a:gd name="T44" fmla="*/ 438 w 487"/>
                <a:gd name="T45" fmla="*/ 12 h 264"/>
                <a:gd name="T46" fmla="*/ 438 w 487"/>
                <a:gd name="T47" fmla="*/ 12 h 264"/>
                <a:gd name="T48" fmla="*/ 389 w 487"/>
                <a:gd name="T49" fmla="*/ 14 h 264"/>
                <a:gd name="T50" fmla="*/ 331 w 487"/>
                <a:gd name="T51" fmla="*/ 14 h 264"/>
                <a:gd name="T52" fmla="*/ 269 w 487"/>
                <a:gd name="T53" fmla="*/ 14 h 264"/>
                <a:gd name="T54" fmla="*/ 206 w 487"/>
                <a:gd name="T55" fmla="*/ 11 h 264"/>
                <a:gd name="T56" fmla="*/ 89 w 487"/>
                <a:gd name="T57" fmla="*/ 6 h 264"/>
                <a:gd name="T58" fmla="*/ 12 w 487"/>
                <a:gd name="T59" fmla="*/ 0 h 264"/>
                <a:gd name="T60" fmla="*/ 0 w 487"/>
                <a:gd name="T61" fmla="*/ 252 h 264"/>
                <a:gd name="T62" fmla="*/ 0 w 487"/>
                <a:gd name="T63" fmla="*/ 252 h 264"/>
                <a:gd name="T64" fmla="*/ 95 w 487"/>
                <a:gd name="T65" fmla="*/ 255 h 264"/>
                <a:gd name="T66" fmla="*/ 182 w 487"/>
                <a:gd name="T67" fmla="*/ 258 h 264"/>
                <a:gd name="T68" fmla="*/ 331 w 487"/>
                <a:gd name="T69" fmla="*/ 262 h 264"/>
                <a:gd name="T70" fmla="*/ 435 w 487"/>
                <a:gd name="T71" fmla="*/ 264 h 264"/>
                <a:gd name="T72" fmla="*/ 487 w 487"/>
                <a:gd name="T73" fmla="*/ 262 h 264"/>
                <a:gd name="T74" fmla="*/ 481 w 487"/>
                <a:gd name="T75" fmla="*/ 87 h 264"/>
                <a:gd name="T76" fmla="*/ 481 w 487"/>
                <a:gd name="T77" fmla="*/ 87 h 264"/>
                <a:gd name="T78" fmla="*/ 481 w 487"/>
                <a:gd name="T79" fmla="*/ 84 h 264"/>
                <a:gd name="T80" fmla="*/ 477 w 487"/>
                <a:gd name="T81" fmla="*/ 80 h 264"/>
                <a:gd name="T82" fmla="*/ 470 w 487"/>
                <a:gd name="T83" fmla="*/ 73 h 264"/>
                <a:gd name="T84" fmla="*/ 470 w 487"/>
                <a:gd name="T85"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264">
                  <a:moveTo>
                    <a:pt x="470" y="73"/>
                  </a:moveTo>
                  <a:lnTo>
                    <a:pt x="470" y="73"/>
                  </a:lnTo>
                  <a:lnTo>
                    <a:pt x="462" y="67"/>
                  </a:lnTo>
                  <a:lnTo>
                    <a:pt x="462" y="67"/>
                  </a:lnTo>
                  <a:lnTo>
                    <a:pt x="459" y="63"/>
                  </a:lnTo>
                  <a:lnTo>
                    <a:pt x="455" y="60"/>
                  </a:lnTo>
                  <a:lnTo>
                    <a:pt x="455" y="60"/>
                  </a:lnTo>
                  <a:lnTo>
                    <a:pt x="453" y="55"/>
                  </a:lnTo>
                  <a:lnTo>
                    <a:pt x="455" y="50"/>
                  </a:lnTo>
                  <a:lnTo>
                    <a:pt x="455" y="50"/>
                  </a:lnTo>
                  <a:lnTo>
                    <a:pt x="453" y="46"/>
                  </a:lnTo>
                  <a:lnTo>
                    <a:pt x="455" y="41"/>
                  </a:lnTo>
                  <a:lnTo>
                    <a:pt x="455" y="41"/>
                  </a:lnTo>
                  <a:lnTo>
                    <a:pt x="459" y="33"/>
                  </a:lnTo>
                  <a:lnTo>
                    <a:pt x="460" y="28"/>
                  </a:lnTo>
                  <a:lnTo>
                    <a:pt x="459" y="23"/>
                  </a:lnTo>
                  <a:lnTo>
                    <a:pt x="459" y="23"/>
                  </a:lnTo>
                  <a:lnTo>
                    <a:pt x="455" y="21"/>
                  </a:lnTo>
                  <a:lnTo>
                    <a:pt x="450" y="21"/>
                  </a:lnTo>
                  <a:lnTo>
                    <a:pt x="445" y="21"/>
                  </a:lnTo>
                  <a:lnTo>
                    <a:pt x="442" y="17"/>
                  </a:lnTo>
                  <a:lnTo>
                    <a:pt x="442" y="17"/>
                  </a:lnTo>
                  <a:lnTo>
                    <a:pt x="438" y="12"/>
                  </a:lnTo>
                  <a:lnTo>
                    <a:pt x="438" y="12"/>
                  </a:lnTo>
                  <a:lnTo>
                    <a:pt x="389" y="14"/>
                  </a:lnTo>
                  <a:lnTo>
                    <a:pt x="331" y="14"/>
                  </a:lnTo>
                  <a:lnTo>
                    <a:pt x="269" y="14"/>
                  </a:lnTo>
                  <a:lnTo>
                    <a:pt x="206" y="11"/>
                  </a:lnTo>
                  <a:lnTo>
                    <a:pt x="89" y="6"/>
                  </a:lnTo>
                  <a:lnTo>
                    <a:pt x="12" y="0"/>
                  </a:lnTo>
                  <a:lnTo>
                    <a:pt x="0" y="252"/>
                  </a:lnTo>
                  <a:lnTo>
                    <a:pt x="0" y="252"/>
                  </a:lnTo>
                  <a:lnTo>
                    <a:pt x="95" y="255"/>
                  </a:lnTo>
                  <a:lnTo>
                    <a:pt x="182" y="258"/>
                  </a:lnTo>
                  <a:lnTo>
                    <a:pt x="331" y="262"/>
                  </a:lnTo>
                  <a:lnTo>
                    <a:pt x="435" y="264"/>
                  </a:lnTo>
                  <a:lnTo>
                    <a:pt x="487" y="262"/>
                  </a:lnTo>
                  <a:lnTo>
                    <a:pt x="481" y="87"/>
                  </a:lnTo>
                  <a:lnTo>
                    <a:pt x="481" y="87"/>
                  </a:lnTo>
                  <a:lnTo>
                    <a:pt x="481" y="84"/>
                  </a:lnTo>
                  <a:lnTo>
                    <a:pt x="477" y="80"/>
                  </a:lnTo>
                  <a:lnTo>
                    <a:pt x="470" y="73"/>
                  </a:lnTo>
                  <a:lnTo>
                    <a:pt x="470" y="7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 name="Freeform 31">
              <a:extLst>
                <a:ext uri="{FF2B5EF4-FFF2-40B4-BE49-F238E27FC236}">
                  <a16:creationId xmlns:a16="http://schemas.microsoft.com/office/drawing/2014/main" id="{82836CC6-CCC5-433C-A233-EB3AC2D6DD98}"/>
                </a:ext>
              </a:extLst>
            </p:cNvPr>
            <p:cNvSpPr>
              <a:spLocks/>
            </p:cNvSpPr>
            <p:nvPr/>
          </p:nvSpPr>
          <p:spPr bwMode="auto">
            <a:xfrm>
              <a:off x="7238056" y="3943387"/>
              <a:ext cx="1643104" cy="1450069"/>
            </a:xfrm>
            <a:custGeom>
              <a:avLst/>
              <a:gdLst>
                <a:gd name="T0" fmla="*/ 896 w 910"/>
                <a:gd name="T1" fmla="*/ 426 h 883"/>
                <a:gd name="T2" fmla="*/ 883 w 910"/>
                <a:gd name="T3" fmla="*/ 398 h 883"/>
                <a:gd name="T4" fmla="*/ 857 w 910"/>
                <a:gd name="T5" fmla="*/ 250 h 883"/>
                <a:gd name="T6" fmla="*/ 830 w 910"/>
                <a:gd name="T7" fmla="*/ 241 h 883"/>
                <a:gd name="T8" fmla="*/ 805 w 910"/>
                <a:gd name="T9" fmla="*/ 233 h 883"/>
                <a:gd name="T10" fmla="*/ 769 w 910"/>
                <a:gd name="T11" fmla="*/ 228 h 883"/>
                <a:gd name="T12" fmla="*/ 696 w 910"/>
                <a:gd name="T13" fmla="*/ 230 h 883"/>
                <a:gd name="T14" fmla="*/ 664 w 910"/>
                <a:gd name="T15" fmla="*/ 230 h 883"/>
                <a:gd name="T16" fmla="*/ 630 w 910"/>
                <a:gd name="T17" fmla="*/ 228 h 883"/>
                <a:gd name="T18" fmla="*/ 601 w 910"/>
                <a:gd name="T19" fmla="*/ 221 h 883"/>
                <a:gd name="T20" fmla="*/ 576 w 910"/>
                <a:gd name="T21" fmla="*/ 214 h 883"/>
                <a:gd name="T22" fmla="*/ 547 w 910"/>
                <a:gd name="T23" fmla="*/ 206 h 883"/>
                <a:gd name="T24" fmla="*/ 511 w 910"/>
                <a:gd name="T25" fmla="*/ 184 h 883"/>
                <a:gd name="T26" fmla="*/ 481 w 910"/>
                <a:gd name="T27" fmla="*/ 175 h 883"/>
                <a:gd name="T28" fmla="*/ 255 w 910"/>
                <a:gd name="T29" fmla="*/ 365 h 883"/>
                <a:gd name="T30" fmla="*/ 4 w 910"/>
                <a:gd name="T31" fmla="*/ 355 h 883"/>
                <a:gd name="T32" fmla="*/ 19 w 910"/>
                <a:gd name="T33" fmla="*/ 370 h 883"/>
                <a:gd name="T34" fmla="*/ 44 w 910"/>
                <a:gd name="T35" fmla="*/ 404 h 883"/>
                <a:gd name="T36" fmla="*/ 75 w 910"/>
                <a:gd name="T37" fmla="*/ 445 h 883"/>
                <a:gd name="T38" fmla="*/ 104 w 910"/>
                <a:gd name="T39" fmla="*/ 467 h 883"/>
                <a:gd name="T40" fmla="*/ 121 w 910"/>
                <a:gd name="T41" fmla="*/ 516 h 883"/>
                <a:gd name="T42" fmla="*/ 182 w 910"/>
                <a:gd name="T43" fmla="*/ 593 h 883"/>
                <a:gd name="T44" fmla="*/ 240 w 910"/>
                <a:gd name="T45" fmla="*/ 600 h 883"/>
                <a:gd name="T46" fmla="*/ 292 w 910"/>
                <a:gd name="T47" fmla="*/ 545 h 883"/>
                <a:gd name="T48" fmla="*/ 319 w 910"/>
                <a:gd name="T49" fmla="*/ 549 h 883"/>
                <a:gd name="T50" fmla="*/ 350 w 910"/>
                <a:gd name="T51" fmla="*/ 555 h 883"/>
                <a:gd name="T52" fmla="*/ 382 w 910"/>
                <a:gd name="T53" fmla="*/ 586 h 883"/>
                <a:gd name="T54" fmla="*/ 403 w 910"/>
                <a:gd name="T55" fmla="*/ 611 h 883"/>
                <a:gd name="T56" fmla="*/ 416 w 910"/>
                <a:gd name="T57" fmla="*/ 642 h 883"/>
                <a:gd name="T58" fmla="*/ 436 w 910"/>
                <a:gd name="T59" fmla="*/ 683 h 883"/>
                <a:gd name="T60" fmla="*/ 457 w 910"/>
                <a:gd name="T61" fmla="*/ 708 h 883"/>
                <a:gd name="T62" fmla="*/ 486 w 910"/>
                <a:gd name="T63" fmla="*/ 746 h 883"/>
                <a:gd name="T64" fmla="*/ 492 w 910"/>
                <a:gd name="T65" fmla="*/ 785 h 883"/>
                <a:gd name="T66" fmla="*/ 511 w 910"/>
                <a:gd name="T67" fmla="*/ 813 h 883"/>
                <a:gd name="T68" fmla="*/ 525 w 910"/>
                <a:gd name="T69" fmla="*/ 841 h 883"/>
                <a:gd name="T70" fmla="*/ 562 w 910"/>
                <a:gd name="T71" fmla="*/ 852 h 883"/>
                <a:gd name="T72" fmla="*/ 584 w 910"/>
                <a:gd name="T73" fmla="*/ 866 h 883"/>
                <a:gd name="T74" fmla="*/ 620 w 910"/>
                <a:gd name="T75" fmla="*/ 873 h 883"/>
                <a:gd name="T76" fmla="*/ 647 w 910"/>
                <a:gd name="T77" fmla="*/ 883 h 883"/>
                <a:gd name="T78" fmla="*/ 635 w 910"/>
                <a:gd name="T79" fmla="*/ 844 h 883"/>
                <a:gd name="T80" fmla="*/ 637 w 910"/>
                <a:gd name="T81" fmla="*/ 800 h 883"/>
                <a:gd name="T82" fmla="*/ 649 w 910"/>
                <a:gd name="T83" fmla="*/ 820 h 883"/>
                <a:gd name="T84" fmla="*/ 647 w 910"/>
                <a:gd name="T85" fmla="*/ 754 h 883"/>
                <a:gd name="T86" fmla="*/ 637 w 910"/>
                <a:gd name="T87" fmla="*/ 756 h 883"/>
                <a:gd name="T88" fmla="*/ 638 w 910"/>
                <a:gd name="T89" fmla="*/ 710 h 883"/>
                <a:gd name="T90" fmla="*/ 664 w 910"/>
                <a:gd name="T91" fmla="*/ 695 h 883"/>
                <a:gd name="T92" fmla="*/ 660 w 910"/>
                <a:gd name="T93" fmla="*/ 706 h 883"/>
                <a:gd name="T94" fmla="*/ 659 w 910"/>
                <a:gd name="T95" fmla="*/ 712 h 883"/>
                <a:gd name="T96" fmla="*/ 698 w 910"/>
                <a:gd name="T97" fmla="*/ 698 h 883"/>
                <a:gd name="T98" fmla="*/ 696 w 910"/>
                <a:gd name="T99" fmla="*/ 676 h 883"/>
                <a:gd name="T100" fmla="*/ 711 w 910"/>
                <a:gd name="T101" fmla="*/ 656 h 883"/>
                <a:gd name="T102" fmla="*/ 745 w 910"/>
                <a:gd name="T103" fmla="*/ 650 h 883"/>
                <a:gd name="T104" fmla="*/ 745 w 910"/>
                <a:gd name="T105" fmla="*/ 664 h 883"/>
                <a:gd name="T106" fmla="*/ 794 w 910"/>
                <a:gd name="T107" fmla="*/ 627 h 883"/>
                <a:gd name="T108" fmla="*/ 810 w 910"/>
                <a:gd name="T109" fmla="*/ 617 h 883"/>
                <a:gd name="T110" fmla="*/ 806 w 910"/>
                <a:gd name="T111" fmla="*/ 576 h 883"/>
                <a:gd name="T112" fmla="*/ 813 w 910"/>
                <a:gd name="T113" fmla="*/ 572 h 883"/>
                <a:gd name="T114" fmla="*/ 835 w 910"/>
                <a:gd name="T115" fmla="*/ 584 h 883"/>
                <a:gd name="T116" fmla="*/ 893 w 910"/>
                <a:gd name="T117" fmla="*/ 569 h 883"/>
                <a:gd name="T118" fmla="*/ 903 w 910"/>
                <a:gd name="T119" fmla="*/ 547 h 883"/>
                <a:gd name="T120" fmla="*/ 901 w 910"/>
                <a:gd name="T121" fmla="*/ 511 h 883"/>
                <a:gd name="T122" fmla="*/ 906 w 910"/>
                <a:gd name="T123" fmla="*/ 47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883">
                  <a:moveTo>
                    <a:pt x="905" y="464"/>
                  </a:moveTo>
                  <a:lnTo>
                    <a:pt x="905" y="464"/>
                  </a:lnTo>
                  <a:lnTo>
                    <a:pt x="905" y="459"/>
                  </a:lnTo>
                  <a:lnTo>
                    <a:pt x="905" y="459"/>
                  </a:lnTo>
                  <a:lnTo>
                    <a:pt x="905" y="455"/>
                  </a:lnTo>
                  <a:lnTo>
                    <a:pt x="905" y="455"/>
                  </a:lnTo>
                  <a:lnTo>
                    <a:pt x="905" y="448"/>
                  </a:lnTo>
                  <a:lnTo>
                    <a:pt x="905" y="442"/>
                  </a:lnTo>
                  <a:lnTo>
                    <a:pt x="905" y="442"/>
                  </a:lnTo>
                  <a:lnTo>
                    <a:pt x="905" y="437"/>
                  </a:lnTo>
                  <a:lnTo>
                    <a:pt x="901" y="433"/>
                  </a:lnTo>
                  <a:lnTo>
                    <a:pt x="901" y="433"/>
                  </a:lnTo>
                  <a:lnTo>
                    <a:pt x="896" y="426"/>
                  </a:lnTo>
                  <a:lnTo>
                    <a:pt x="896" y="426"/>
                  </a:lnTo>
                  <a:lnTo>
                    <a:pt x="895" y="421"/>
                  </a:lnTo>
                  <a:lnTo>
                    <a:pt x="895" y="421"/>
                  </a:lnTo>
                  <a:lnTo>
                    <a:pt x="891" y="418"/>
                  </a:lnTo>
                  <a:lnTo>
                    <a:pt x="891" y="418"/>
                  </a:lnTo>
                  <a:lnTo>
                    <a:pt x="890" y="411"/>
                  </a:lnTo>
                  <a:lnTo>
                    <a:pt x="890" y="411"/>
                  </a:lnTo>
                  <a:lnTo>
                    <a:pt x="888" y="408"/>
                  </a:lnTo>
                  <a:lnTo>
                    <a:pt x="888" y="404"/>
                  </a:lnTo>
                  <a:lnTo>
                    <a:pt x="888" y="404"/>
                  </a:lnTo>
                  <a:lnTo>
                    <a:pt x="884" y="401"/>
                  </a:lnTo>
                  <a:lnTo>
                    <a:pt x="883" y="398"/>
                  </a:lnTo>
                  <a:lnTo>
                    <a:pt x="883" y="398"/>
                  </a:lnTo>
                  <a:lnTo>
                    <a:pt x="881" y="394"/>
                  </a:lnTo>
                  <a:lnTo>
                    <a:pt x="879" y="391"/>
                  </a:lnTo>
                  <a:lnTo>
                    <a:pt x="879" y="391"/>
                  </a:lnTo>
                  <a:lnTo>
                    <a:pt x="874" y="386"/>
                  </a:lnTo>
                  <a:lnTo>
                    <a:pt x="873" y="382"/>
                  </a:lnTo>
                  <a:lnTo>
                    <a:pt x="873" y="379"/>
                  </a:lnTo>
                  <a:lnTo>
                    <a:pt x="871" y="303"/>
                  </a:lnTo>
                  <a:lnTo>
                    <a:pt x="869" y="246"/>
                  </a:lnTo>
                  <a:lnTo>
                    <a:pt x="869" y="246"/>
                  </a:lnTo>
                  <a:lnTo>
                    <a:pt x="866" y="246"/>
                  </a:lnTo>
                  <a:lnTo>
                    <a:pt x="862" y="246"/>
                  </a:lnTo>
                  <a:lnTo>
                    <a:pt x="857" y="250"/>
                  </a:lnTo>
                  <a:lnTo>
                    <a:pt x="857" y="250"/>
                  </a:lnTo>
                  <a:lnTo>
                    <a:pt x="850" y="252"/>
                  </a:lnTo>
                  <a:lnTo>
                    <a:pt x="850" y="252"/>
                  </a:lnTo>
                  <a:lnTo>
                    <a:pt x="847" y="253"/>
                  </a:lnTo>
                  <a:lnTo>
                    <a:pt x="844" y="255"/>
                  </a:lnTo>
                  <a:lnTo>
                    <a:pt x="844" y="255"/>
                  </a:lnTo>
                  <a:lnTo>
                    <a:pt x="842" y="253"/>
                  </a:lnTo>
                  <a:lnTo>
                    <a:pt x="840" y="250"/>
                  </a:lnTo>
                  <a:lnTo>
                    <a:pt x="840" y="250"/>
                  </a:lnTo>
                  <a:lnTo>
                    <a:pt x="839" y="248"/>
                  </a:lnTo>
                  <a:lnTo>
                    <a:pt x="839" y="248"/>
                  </a:lnTo>
                  <a:lnTo>
                    <a:pt x="835" y="246"/>
                  </a:lnTo>
                  <a:lnTo>
                    <a:pt x="835" y="246"/>
                  </a:lnTo>
                  <a:lnTo>
                    <a:pt x="830" y="241"/>
                  </a:lnTo>
                  <a:lnTo>
                    <a:pt x="830" y="241"/>
                  </a:lnTo>
                  <a:lnTo>
                    <a:pt x="827" y="240"/>
                  </a:lnTo>
                  <a:lnTo>
                    <a:pt x="823" y="240"/>
                  </a:lnTo>
                  <a:lnTo>
                    <a:pt x="823" y="240"/>
                  </a:lnTo>
                  <a:lnTo>
                    <a:pt x="822" y="240"/>
                  </a:lnTo>
                  <a:lnTo>
                    <a:pt x="818" y="238"/>
                  </a:lnTo>
                  <a:lnTo>
                    <a:pt x="817" y="235"/>
                  </a:lnTo>
                  <a:lnTo>
                    <a:pt x="813" y="235"/>
                  </a:lnTo>
                  <a:lnTo>
                    <a:pt x="813" y="235"/>
                  </a:lnTo>
                  <a:lnTo>
                    <a:pt x="811" y="235"/>
                  </a:lnTo>
                  <a:lnTo>
                    <a:pt x="808" y="235"/>
                  </a:lnTo>
                  <a:lnTo>
                    <a:pt x="808" y="235"/>
                  </a:lnTo>
                  <a:lnTo>
                    <a:pt x="805" y="233"/>
                  </a:lnTo>
                  <a:lnTo>
                    <a:pt x="803" y="231"/>
                  </a:lnTo>
                  <a:lnTo>
                    <a:pt x="803" y="231"/>
                  </a:lnTo>
                  <a:lnTo>
                    <a:pt x="796" y="228"/>
                  </a:lnTo>
                  <a:lnTo>
                    <a:pt x="791" y="226"/>
                  </a:lnTo>
                  <a:lnTo>
                    <a:pt x="791" y="226"/>
                  </a:lnTo>
                  <a:lnTo>
                    <a:pt x="784" y="226"/>
                  </a:lnTo>
                  <a:lnTo>
                    <a:pt x="784" y="226"/>
                  </a:lnTo>
                  <a:lnTo>
                    <a:pt x="781" y="230"/>
                  </a:lnTo>
                  <a:lnTo>
                    <a:pt x="778" y="231"/>
                  </a:lnTo>
                  <a:lnTo>
                    <a:pt x="778" y="231"/>
                  </a:lnTo>
                  <a:lnTo>
                    <a:pt x="774" y="231"/>
                  </a:lnTo>
                  <a:lnTo>
                    <a:pt x="771" y="230"/>
                  </a:lnTo>
                  <a:lnTo>
                    <a:pt x="769" y="228"/>
                  </a:lnTo>
                  <a:lnTo>
                    <a:pt x="766" y="228"/>
                  </a:lnTo>
                  <a:lnTo>
                    <a:pt x="766" y="228"/>
                  </a:lnTo>
                  <a:lnTo>
                    <a:pt x="742" y="231"/>
                  </a:lnTo>
                  <a:lnTo>
                    <a:pt x="742" y="231"/>
                  </a:lnTo>
                  <a:lnTo>
                    <a:pt x="735" y="233"/>
                  </a:lnTo>
                  <a:lnTo>
                    <a:pt x="727" y="233"/>
                  </a:lnTo>
                  <a:lnTo>
                    <a:pt x="727" y="233"/>
                  </a:lnTo>
                  <a:lnTo>
                    <a:pt x="711" y="235"/>
                  </a:lnTo>
                  <a:lnTo>
                    <a:pt x="711" y="235"/>
                  </a:lnTo>
                  <a:lnTo>
                    <a:pt x="705" y="235"/>
                  </a:lnTo>
                  <a:lnTo>
                    <a:pt x="698" y="231"/>
                  </a:lnTo>
                  <a:lnTo>
                    <a:pt x="698" y="231"/>
                  </a:lnTo>
                  <a:lnTo>
                    <a:pt x="696" y="230"/>
                  </a:lnTo>
                  <a:lnTo>
                    <a:pt x="693" y="230"/>
                  </a:lnTo>
                  <a:lnTo>
                    <a:pt x="686" y="231"/>
                  </a:lnTo>
                  <a:lnTo>
                    <a:pt x="686" y="231"/>
                  </a:lnTo>
                  <a:lnTo>
                    <a:pt x="681" y="231"/>
                  </a:lnTo>
                  <a:lnTo>
                    <a:pt x="677" y="233"/>
                  </a:lnTo>
                  <a:lnTo>
                    <a:pt x="677" y="233"/>
                  </a:lnTo>
                  <a:lnTo>
                    <a:pt x="676" y="233"/>
                  </a:lnTo>
                  <a:lnTo>
                    <a:pt x="674" y="231"/>
                  </a:lnTo>
                  <a:lnTo>
                    <a:pt x="674" y="230"/>
                  </a:lnTo>
                  <a:lnTo>
                    <a:pt x="671" y="230"/>
                  </a:lnTo>
                  <a:lnTo>
                    <a:pt x="671" y="230"/>
                  </a:lnTo>
                  <a:lnTo>
                    <a:pt x="664" y="230"/>
                  </a:lnTo>
                  <a:lnTo>
                    <a:pt x="664" y="230"/>
                  </a:lnTo>
                  <a:lnTo>
                    <a:pt x="660" y="230"/>
                  </a:lnTo>
                  <a:lnTo>
                    <a:pt x="659" y="228"/>
                  </a:lnTo>
                  <a:lnTo>
                    <a:pt x="659" y="228"/>
                  </a:lnTo>
                  <a:lnTo>
                    <a:pt x="655" y="230"/>
                  </a:lnTo>
                  <a:lnTo>
                    <a:pt x="652" y="231"/>
                  </a:lnTo>
                  <a:lnTo>
                    <a:pt x="650" y="235"/>
                  </a:lnTo>
                  <a:lnTo>
                    <a:pt x="647" y="235"/>
                  </a:lnTo>
                  <a:lnTo>
                    <a:pt x="647" y="235"/>
                  </a:lnTo>
                  <a:lnTo>
                    <a:pt x="640" y="236"/>
                  </a:lnTo>
                  <a:lnTo>
                    <a:pt x="637" y="235"/>
                  </a:lnTo>
                  <a:lnTo>
                    <a:pt x="635" y="233"/>
                  </a:lnTo>
                  <a:lnTo>
                    <a:pt x="635" y="233"/>
                  </a:lnTo>
                  <a:lnTo>
                    <a:pt x="630" y="228"/>
                  </a:lnTo>
                  <a:lnTo>
                    <a:pt x="630" y="228"/>
                  </a:lnTo>
                  <a:lnTo>
                    <a:pt x="627" y="224"/>
                  </a:lnTo>
                  <a:lnTo>
                    <a:pt x="625" y="223"/>
                  </a:lnTo>
                  <a:lnTo>
                    <a:pt x="621" y="226"/>
                  </a:lnTo>
                  <a:lnTo>
                    <a:pt x="621" y="226"/>
                  </a:lnTo>
                  <a:lnTo>
                    <a:pt x="616" y="231"/>
                  </a:lnTo>
                  <a:lnTo>
                    <a:pt x="613" y="233"/>
                  </a:lnTo>
                  <a:lnTo>
                    <a:pt x="610" y="233"/>
                  </a:lnTo>
                  <a:lnTo>
                    <a:pt x="610" y="233"/>
                  </a:lnTo>
                  <a:lnTo>
                    <a:pt x="606" y="230"/>
                  </a:lnTo>
                  <a:lnTo>
                    <a:pt x="604" y="228"/>
                  </a:lnTo>
                  <a:lnTo>
                    <a:pt x="601" y="221"/>
                  </a:lnTo>
                  <a:lnTo>
                    <a:pt x="601" y="221"/>
                  </a:lnTo>
                  <a:lnTo>
                    <a:pt x="598" y="216"/>
                  </a:lnTo>
                  <a:lnTo>
                    <a:pt x="594" y="214"/>
                  </a:lnTo>
                  <a:lnTo>
                    <a:pt x="594" y="214"/>
                  </a:lnTo>
                  <a:lnTo>
                    <a:pt x="593" y="214"/>
                  </a:lnTo>
                  <a:lnTo>
                    <a:pt x="589" y="214"/>
                  </a:lnTo>
                  <a:lnTo>
                    <a:pt x="589" y="214"/>
                  </a:lnTo>
                  <a:lnTo>
                    <a:pt x="587" y="216"/>
                  </a:lnTo>
                  <a:lnTo>
                    <a:pt x="584" y="214"/>
                  </a:lnTo>
                  <a:lnTo>
                    <a:pt x="584" y="214"/>
                  </a:lnTo>
                  <a:lnTo>
                    <a:pt x="581" y="214"/>
                  </a:lnTo>
                  <a:lnTo>
                    <a:pt x="577" y="213"/>
                  </a:lnTo>
                  <a:lnTo>
                    <a:pt x="577" y="213"/>
                  </a:lnTo>
                  <a:lnTo>
                    <a:pt x="576" y="214"/>
                  </a:lnTo>
                  <a:lnTo>
                    <a:pt x="572" y="213"/>
                  </a:lnTo>
                  <a:lnTo>
                    <a:pt x="569" y="209"/>
                  </a:lnTo>
                  <a:lnTo>
                    <a:pt x="569" y="209"/>
                  </a:lnTo>
                  <a:lnTo>
                    <a:pt x="567" y="207"/>
                  </a:lnTo>
                  <a:lnTo>
                    <a:pt x="564" y="206"/>
                  </a:lnTo>
                  <a:lnTo>
                    <a:pt x="564" y="206"/>
                  </a:lnTo>
                  <a:lnTo>
                    <a:pt x="562" y="206"/>
                  </a:lnTo>
                  <a:lnTo>
                    <a:pt x="560" y="207"/>
                  </a:lnTo>
                  <a:lnTo>
                    <a:pt x="560" y="207"/>
                  </a:lnTo>
                  <a:lnTo>
                    <a:pt x="557" y="206"/>
                  </a:lnTo>
                  <a:lnTo>
                    <a:pt x="554" y="206"/>
                  </a:lnTo>
                  <a:lnTo>
                    <a:pt x="547" y="206"/>
                  </a:lnTo>
                  <a:lnTo>
                    <a:pt x="547" y="206"/>
                  </a:lnTo>
                  <a:lnTo>
                    <a:pt x="540" y="204"/>
                  </a:lnTo>
                  <a:lnTo>
                    <a:pt x="540" y="204"/>
                  </a:lnTo>
                  <a:lnTo>
                    <a:pt x="533" y="204"/>
                  </a:lnTo>
                  <a:lnTo>
                    <a:pt x="533" y="204"/>
                  </a:lnTo>
                  <a:lnTo>
                    <a:pt x="530" y="202"/>
                  </a:lnTo>
                  <a:lnTo>
                    <a:pt x="528" y="199"/>
                  </a:lnTo>
                  <a:lnTo>
                    <a:pt x="528" y="199"/>
                  </a:lnTo>
                  <a:lnTo>
                    <a:pt x="525" y="192"/>
                  </a:lnTo>
                  <a:lnTo>
                    <a:pt x="521" y="189"/>
                  </a:lnTo>
                  <a:lnTo>
                    <a:pt x="518" y="185"/>
                  </a:lnTo>
                  <a:lnTo>
                    <a:pt x="518" y="185"/>
                  </a:lnTo>
                  <a:lnTo>
                    <a:pt x="515" y="184"/>
                  </a:lnTo>
                  <a:lnTo>
                    <a:pt x="511" y="184"/>
                  </a:lnTo>
                  <a:lnTo>
                    <a:pt x="503" y="185"/>
                  </a:lnTo>
                  <a:lnTo>
                    <a:pt x="503" y="185"/>
                  </a:lnTo>
                  <a:lnTo>
                    <a:pt x="501" y="184"/>
                  </a:lnTo>
                  <a:lnTo>
                    <a:pt x="498" y="182"/>
                  </a:lnTo>
                  <a:lnTo>
                    <a:pt x="494" y="180"/>
                  </a:lnTo>
                  <a:lnTo>
                    <a:pt x="492" y="180"/>
                  </a:lnTo>
                  <a:lnTo>
                    <a:pt x="492" y="180"/>
                  </a:lnTo>
                  <a:lnTo>
                    <a:pt x="489" y="182"/>
                  </a:lnTo>
                  <a:lnTo>
                    <a:pt x="486" y="180"/>
                  </a:lnTo>
                  <a:lnTo>
                    <a:pt x="486" y="180"/>
                  </a:lnTo>
                  <a:lnTo>
                    <a:pt x="482" y="179"/>
                  </a:lnTo>
                  <a:lnTo>
                    <a:pt x="481" y="175"/>
                  </a:lnTo>
                  <a:lnTo>
                    <a:pt x="481" y="175"/>
                  </a:lnTo>
                  <a:lnTo>
                    <a:pt x="479" y="174"/>
                  </a:lnTo>
                  <a:lnTo>
                    <a:pt x="477" y="172"/>
                  </a:lnTo>
                  <a:lnTo>
                    <a:pt x="477" y="172"/>
                  </a:lnTo>
                  <a:lnTo>
                    <a:pt x="474" y="167"/>
                  </a:lnTo>
                  <a:lnTo>
                    <a:pt x="467" y="165"/>
                  </a:lnTo>
                  <a:lnTo>
                    <a:pt x="467" y="165"/>
                  </a:lnTo>
                  <a:lnTo>
                    <a:pt x="467" y="165"/>
                  </a:lnTo>
                  <a:lnTo>
                    <a:pt x="467" y="165"/>
                  </a:lnTo>
                  <a:lnTo>
                    <a:pt x="465" y="163"/>
                  </a:lnTo>
                  <a:lnTo>
                    <a:pt x="470" y="7"/>
                  </a:lnTo>
                  <a:lnTo>
                    <a:pt x="470" y="7"/>
                  </a:lnTo>
                  <a:lnTo>
                    <a:pt x="277" y="0"/>
                  </a:lnTo>
                  <a:lnTo>
                    <a:pt x="255" y="365"/>
                  </a:lnTo>
                  <a:lnTo>
                    <a:pt x="0" y="350"/>
                  </a:lnTo>
                  <a:lnTo>
                    <a:pt x="0" y="352"/>
                  </a:lnTo>
                  <a:lnTo>
                    <a:pt x="0" y="352"/>
                  </a:lnTo>
                  <a:lnTo>
                    <a:pt x="0" y="353"/>
                  </a:lnTo>
                  <a:lnTo>
                    <a:pt x="0" y="353"/>
                  </a:lnTo>
                  <a:lnTo>
                    <a:pt x="2" y="353"/>
                  </a:lnTo>
                  <a:lnTo>
                    <a:pt x="2" y="353"/>
                  </a:lnTo>
                  <a:lnTo>
                    <a:pt x="2" y="353"/>
                  </a:lnTo>
                  <a:lnTo>
                    <a:pt x="2" y="353"/>
                  </a:lnTo>
                  <a:lnTo>
                    <a:pt x="2" y="355"/>
                  </a:lnTo>
                  <a:lnTo>
                    <a:pt x="2" y="355"/>
                  </a:lnTo>
                  <a:lnTo>
                    <a:pt x="4" y="355"/>
                  </a:lnTo>
                  <a:lnTo>
                    <a:pt x="4" y="355"/>
                  </a:lnTo>
                  <a:lnTo>
                    <a:pt x="5" y="357"/>
                  </a:lnTo>
                  <a:lnTo>
                    <a:pt x="5" y="357"/>
                  </a:lnTo>
                  <a:lnTo>
                    <a:pt x="5" y="357"/>
                  </a:lnTo>
                  <a:lnTo>
                    <a:pt x="7" y="359"/>
                  </a:lnTo>
                  <a:lnTo>
                    <a:pt x="7" y="359"/>
                  </a:lnTo>
                  <a:lnTo>
                    <a:pt x="7" y="360"/>
                  </a:lnTo>
                  <a:lnTo>
                    <a:pt x="11" y="360"/>
                  </a:lnTo>
                  <a:lnTo>
                    <a:pt x="11" y="360"/>
                  </a:lnTo>
                  <a:lnTo>
                    <a:pt x="12" y="365"/>
                  </a:lnTo>
                  <a:lnTo>
                    <a:pt x="12" y="365"/>
                  </a:lnTo>
                  <a:lnTo>
                    <a:pt x="16" y="369"/>
                  </a:lnTo>
                  <a:lnTo>
                    <a:pt x="19" y="370"/>
                  </a:lnTo>
                  <a:lnTo>
                    <a:pt x="19" y="370"/>
                  </a:lnTo>
                  <a:lnTo>
                    <a:pt x="21" y="374"/>
                  </a:lnTo>
                  <a:lnTo>
                    <a:pt x="22" y="375"/>
                  </a:lnTo>
                  <a:lnTo>
                    <a:pt x="24" y="379"/>
                  </a:lnTo>
                  <a:lnTo>
                    <a:pt x="24" y="379"/>
                  </a:lnTo>
                  <a:lnTo>
                    <a:pt x="26" y="384"/>
                  </a:lnTo>
                  <a:lnTo>
                    <a:pt x="29" y="386"/>
                  </a:lnTo>
                  <a:lnTo>
                    <a:pt x="33" y="389"/>
                  </a:lnTo>
                  <a:lnTo>
                    <a:pt x="34" y="394"/>
                  </a:lnTo>
                  <a:lnTo>
                    <a:pt x="34" y="394"/>
                  </a:lnTo>
                  <a:lnTo>
                    <a:pt x="36" y="398"/>
                  </a:lnTo>
                  <a:lnTo>
                    <a:pt x="39" y="401"/>
                  </a:lnTo>
                  <a:lnTo>
                    <a:pt x="39" y="401"/>
                  </a:lnTo>
                  <a:lnTo>
                    <a:pt x="44" y="404"/>
                  </a:lnTo>
                  <a:lnTo>
                    <a:pt x="48" y="408"/>
                  </a:lnTo>
                  <a:lnTo>
                    <a:pt x="48" y="408"/>
                  </a:lnTo>
                  <a:lnTo>
                    <a:pt x="55" y="415"/>
                  </a:lnTo>
                  <a:lnTo>
                    <a:pt x="58" y="423"/>
                  </a:lnTo>
                  <a:lnTo>
                    <a:pt x="58" y="423"/>
                  </a:lnTo>
                  <a:lnTo>
                    <a:pt x="61" y="426"/>
                  </a:lnTo>
                  <a:lnTo>
                    <a:pt x="65" y="428"/>
                  </a:lnTo>
                  <a:lnTo>
                    <a:pt x="65" y="428"/>
                  </a:lnTo>
                  <a:lnTo>
                    <a:pt x="70" y="432"/>
                  </a:lnTo>
                  <a:lnTo>
                    <a:pt x="72" y="437"/>
                  </a:lnTo>
                  <a:lnTo>
                    <a:pt x="72" y="437"/>
                  </a:lnTo>
                  <a:lnTo>
                    <a:pt x="72" y="440"/>
                  </a:lnTo>
                  <a:lnTo>
                    <a:pt x="75" y="445"/>
                  </a:lnTo>
                  <a:lnTo>
                    <a:pt x="75" y="445"/>
                  </a:lnTo>
                  <a:lnTo>
                    <a:pt x="78" y="447"/>
                  </a:lnTo>
                  <a:lnTo>
                    <a:pt x="84" y="450"/>
                  </a:lnTo>
                  <a:lnTo>
                    <a:pt x="84" y="450"/>
                  </a:lnTo>
                  <a:lnTo>
                    <a:pt x="87" y="459"/>
                  </a:lnTo>
                  <a:lnTo>
                    <a:pt x="87" y="459"/>
                  </a:lnTo>
                  <a:lnTo>
                    <a:pt x="89" y="460"/>
                  </a:lnTo>
                  <a:lnTo>
                    <a:pt x="92" y="460"/>
                  </a:lnTo>
                  <a:lnTo>
                    <a:pt x="95" y="460"/>
                  </a:lnTo>
                  <a:lnTo>
                    <a:pt x="95" y="460"/>
                  </a:lnTo>
                  <a:lnTo>
                    <a:pt x="99" y="460"/>
                  </a:lnTo>
                  <a:lnTo>
                    <a:pt x="100" y="462"/>
                  </a:lnTo>
                  <a:lnTo>
                    <a:pt x="104" y="467"/>
                  </a:lnTo>
                  <a:lnTo>
                    <a:pt x="104" y="467"/>
                  </a:lnTo>
                  <a:lnTo>
                    <a:pt x="107" y="469"/>
                  </a:lnTo>
                  <a:lnTo>
                    <a:pt x="111" y="472"/>
                  </a:lnTo>
                  <a:lnTo>
                    <a:pt x="111" y="472"/>
                  </a:lnTo>
                  <a:lnTo>
                    <a:pt x="111" y="477"/>
                  </a:lnTo>
                  <a:lnTo>
                    <a:pt x="111" y="484"/>
                  </a:lnTo>
                  <a:lnTo>
                    <a:pt x="111" y="484"/>
                  </a:lnTo>
                  <a:lnTo>
                    <a:pt x="111" y="489"/>
                  </a:lnTo>
                  <a:lnTo>
                    <a:pt x="111" y="494"/>
                  </a:lnTo>
                  <a:lnTo>
                    <a:pt x="111" y="494"/>
                  </a:lnTo>
                  <a:lnTo>
                    <a:pt x="116" y="506"/>
                  </a:lnTo>
                  <a:lnTo>
                    <a:pt x="121" y="516"/>
                  </a:lnTo>
                  <a:lnTo>
                    <a:pt x="121" y="516"/>
                  </a:lnTo>
                  <a:lnTo>
                    <a:pt x="124" y="528"/>
                  </a:lnTo>
                  <a:lnTo>
                    <a:pt x="126" y="535"/>
                  </a:lnTo>
                  <a:lnTo>
                    <a:pt x="129" y="542"/>
                  </a:lnTo>
                  <a:lnTo>
                    <a:pt x="129" y="542"/>
                  </a:lnTo>
                  <a:lnTo>
                    <a:pt x="141" y="561"/>
                  </a:lnTo>
                  <a:lnTo>
                    <a:pt x="141" y="561"/>
                  </a:lnTo>
                  <a:lnTo>
                    <a:pt x="150" y="571"/>
                  </a:lnTo>
                  <a:lnTo>
                    <a:pt x="158" y="579"/>
                  </a:lnTo>
                  <a:lnTo>
                    <a:pt x="158" y="579"/>
                  </a:lnTo>
                  <a:lnTo>
                    <a:pt x="170" y="588"/>
                  </a:lnTo>
                  <a:lnTo>
                    <a:pt x="170" y="588"/>
                  </a:lnTo>
                  <a:lnTo>
                    <a:pt x="182" y="593"/>
                  </a:lnTo>
                  <a:lnTo>
                    <a:pt x="182" y="593"/>
                  </a:lnTo>
                  <a:lnTo>
                    <a:pt x="187" y="594"/>
                  </a:lnTo>
                  <a:lnTo>
                    <a:pt x="194" y="600"/>
                  </a:lnTo>
                  <a:lnTo>
                    <a:pt x="194" y="600"/>
                  </a:lnTo>
                  <a:lnTo>
                    <a:pt x="202" y="608"/>
                  </a:lnTo>
                  <a:lnTo>
                    <a:pt x="202" y="608"/>
                  </a:lnTo>
                  <a:lnTo>
                    <a:pt x="207" y="611"/>
                  </a:lnTo>
                  <a:lnTo>
                    <a:pt x="214" y="615"/>
                  </a:lnTo>
                  <a:lnTo>
                    <a:pt x="223" y="615"/>
                  </a:lnTo>
                  <a:lnTo>
                    <a:pt x="229" y="615"/>
                  </a:lnTo>
                  <a:lnTo>
                    <a:pt x="229" y="615"/>
                  </a:lnTo>
                  <a:lnTo>
                    <a:pt x="235" y="611"/>
                  </a:lnTo>
                  <a:lnTo>
                    <a:pt x="236" y="605"/>
                  </a:lnTo>
                  <a:lnTo>
                    <a:pt x="240" y="600"/>
                  </a:lnTo>
                  <a:lnTo>
                    <a:pt x="243" y="594"/>
                  </a:lnTo>
                  <a:lnTo>
                    <a:pt x="243" y="594"/>
                  </a:lnTo>
                  <a:lnTo>
                    <a:pt x="252" y="584"/>
                  </a:lnTo>
                  <a:lnTo>
                    <a:pt x="252" y="584"/>
                  </a:lnTo>
                  <a:lnTo>
                    <a:pt x="255" y="579"/>
                  </a:lnTo>
                  <a:lnTo>
                    <a:pt x="257" y="572"/>
                  </a:lnTo>
                  <a:lnTo>
                    <a:pt x="257" y="572"/>
                  </a:lnTo>
                  <a:lnTo>
                    <a:pt x="263" y="562"/>
                  </a:lnTo>
                  <a:lnTo>
                    <a:pt x="267" y="557"/>
                  </a:lnTo>
                  <a:lnTo>
                    <a:pt x="272" y="554"/>
                  </a:lnTo>
                  <a:lnTo>
                    <a:pt x="272" y="554"/>
                  </a:lnTo>
                  <a:lnTo>
                    <a:pt x="282" y="549"/>
                  </a:lnTo>
                  <a:lnTo>
                    <a:pt x="292" y="545"/>
                  </a:lnTo>
                  <a:lnTo>
                    <a:pt x="292" y="545"/>
                  </a:lnTo>
                  <a:lnTo>
                    <a:pt x="296" y="545"/>
                  </a:lnTo>
                  <a:lnTo>
                    <a:pt x="296" y="545"/>
                  </a:lnTo>
                  <a:lnTo>
                    <a:pt x="297" y="547"/>
                  </a:lnTo>
                  <a:lnTo>
                    <a:pt x="299" y="549"/>
                  </a:lnTo>
                  <a:lnTo>
                    <a:pt x="299" y="549"/>
                  </a:lnTo>
                  <a:lnTo>
                    <a:pt x="302" y="549"/>
                  </a:lnTo>
                  <a:lnTo>
                    <a:pt x="308" y="549"/>
                  </a:lnTo>
                  <a:lnTo>
                    <a:pt x="308" y="549"/>
                  </a:lnTo>
                  <a:lnTo>
                    <a:pt x="314" y="549"/>
                  </a:lnTo>
                  <a:lnTo>
                    <a:pt x="314" y="549"/>
                  </a:lnTo>
                  <a:lnTo>
                    <a:pt x="316" y="549"/>
                  </a:lnTo>
                  <a:lnTo>
                    <a:pt x="319" y="549"/>
                  </a:lnTo>
                  <a:lnTo>
                    <a:pt x="319" y="549"/>
                  </a:lnTo>
                  <a:lnTo>
                    <a:pt x="324" y="552"/>
                  </a:lnTo>
                  <a:lnTo>
                    <a:pt x="324" y="552"/>
                  </a:lnTo>
                  <a:lnTo>
                    <a:pt x="328" y="552"/>
                  </a:lnTo>
                  <a:lnTo>
                    <a:pt x="331" y="552"/>
                  </a:lnTo>
                  <a:lnTo>
                    <a:pt x="331" y="552"/>
                  </a:lnTo>
                  <a:lnTo>
                    <a:pt x="335" y="550"/>
                  </a:lnTo>
                  <a:lnTo>
                    <a:pt x="338" y="550"/>
                  </a:lnTo>
                  <a:lnTo>
                    <a:pt x="338" y="550"/>
                  </a:lnTo>
                  <a:lnTo>
                    <a:pt x="343" y="554"/>
                  </a:lnTo>
                  <a:lnTo>
                    <a:pt x="343" y="554"/>
                  </a:lnTo>
                  <a:lnTo>
                    <a:pt x="350" y="555"/>
                  </a:lnTo>
                  <a:lnTo>
                    <a:pt x="350" y="555"/>
                  </a:lnTo>
                  <a:lnTo>
                    <a:pt x="352" y="557"/>
                  </a:lnTo>
                  <a:lnTo>
                    <a:pt x="353" y="559"/>
                  </a:lnTo>
                  <a:lnTo>
                    <a:pt x="353" y="559"/>
                  </a:lnTo>
                  <a:lnTo>
                    <a:pt x="357" y="566"/>
                  </a:lnTo>
                  <a:lnTo>
                    <a:pt x="358" y="567"/>
                  </a:lnTo>
                  <a:lnTo>
                    <a:pt x="362" y="569"/>
                  </a:lnTo>
                  <a:lnTo>
                    <a:pt x="362" y="569"/>
                  </a:lnTo>
                  <a:lnTo>
                    <a:pt x="369" y="571"/>
                  </a:lnTo>
                  <a:lnTo>
                    <a:pt x="374" y="576"/>
                  </a:lnTo>
                  <a:lnTo>
                    <a:pt x="374" y="576"/>
                  </a:lnTo>
                  <a:lnTo>
                    <a:pt x="377" y="581"/>
                  </a:lnTo>
                  <a:lnTo>
                    <a:pt x="382" y="586"/>
                  </a:lnTo>
                  <a:lnTo>
                    <a:pt x="382" y="586"/>
                  </a:lnTo>
                  <a:lnTo>
                    <a:pt x="384" y="586"/>
                  </a:lnTo>
                  <a:lnTo>
                    <a:pt x="386" y="589"/>
                  </a:lnTo>
                  <a:lnTo>
                    <a:pt x="386" y="589"/>
                  </a:lnTo>
                  <a:lnTo>
                    <a:pt x="387" y="594"/>
                  </a:lnTo>
                  <a:lnTo>
                    <a:pt x="387" y="594"/>
                  </a:lnTo>
                  <a:lnTo>
                    <a:pt x="391" y="598"/>
                  </a:lnTo>
                  <a:lnTo>
                    <a:pt x="394" y="601"/>
                  </a:lnTo>
                  <a:lnTo>
                    <a:pt x="394" y="601"/>
                  </a:lnTo>
                  <a:lnTo>
                    <a:pt x="397" y="601"/>
                  </a:lnTo>
                  <a:lnTo>
                    <a:pt x="401" y="603"/>
                  </a:lnTo>
                  <a:lnTo>
                    <a:pt x="401" y="603"/>
                  </a:lnTo>
                  <a:lnTo>
                    <a:pt x="403" y="606"/>
                  </a:lnTo>
                  <a:lnTo>
                    <a:pt x="403" y="611"/>
                  </a:lnTo>
                  <a:lnTo>
                    <a:pt x="403" y="611"/>
                  </a:lnTo>
                  <a:lnTo>
                    <a:pt x="403" y="613"/>
                  </a:lnTo>
                  <a:lnTo>
                    <a:pt x="404" y="615"/>
                  </a:lnTo>
                  <a:lnTo>
                    <a:pt x="406" y="617"/>
                  </a:lnTo>
                  <a:lnTo>
                    <a:pt x="408" y="618"/>
                  </a:lnTo>
                  <a:lnTo>
                    <a:pt x="408" y="618"/>
                  </a:lnTo>
                  <a:lnTo>
                    <a:pt x="409" y="622"/>
                  </a:lnTo>
                  <a:lnTo>
                    <a:pt x="409" y="622"/>
                  </a:lnTo>
                  <a:lnTo>
                    <a:pt x="411" y="625"/>
                  </a:lnTo>
                  <a:lnTo>
                    <a:pt x="411" y="625"/>
                  </a:lnTo>
                  <a:lnTo>
                    <a:pt x="413" y="635"/>
                  </a:lnTo>
                  <a:lnTo>
                    <a:pt x="413" y="635"/>
                  </a:lnTo>
                  <a:lnTo>
                    <a:pt x="416" y="642"/>
                  </a:lnTo>
                  <a:lnTo>
                    <a:pt x="421" y="647"/>
                  </a:lnTo>
                  <a:lnTo>
                    <a:pt x="421" y="647"/>
                  </a:lnTo>
                  <a:lnTo>
                    <a:pt x="423" y="652"/>
                  </a:lnTo>
                  <a:lnTo>
                    <a:pt x="425" y="656"/>
                  </a:lnTo>
                  <a:lnTo>
                    <a:pt x="425" y="656"/>
                  </a:lnTo>
                  <a:lnTo>
                    <a:pt x="428" y="666"/>
                  </a:lnTo>
                  <a:lnTo>
                    <a:pt x="428" y="666"/>
                  </a:lnTo>
                  <a:lnTo>
                    <a:pt x="431" y="671"/>
                  </a:lnTo>
                  <a:lnTo>
                    <a:pt x="435" y="676"/>
                  </a:lnTo>
                  <a:lnTo>
                    <a:pt x="435" y="676"/>
                  </a:lnTo>
                  <a:lnTo>
                    <a:pt x="435" y="679"/>
                  </a:lnTo>
                  <a:lnTo>
                    <a:pt x="435" y="679"/>
                  </a:lnTo>
                  <a:lnTo>
                    <a:pt x="436" y="683"/>
                  </a:lnTo>
                  <a:lnTo>
                    <a:pt x="440" y="684"/>
                  </a:lnTo>
                  <a:lnTo>
                    <a:pt x="440" y="684"/>
                  </a:lnTo>
                  <a:lnTo>
                    <a:pt x="445" y="690"/>
                  </a:lnTo>
                  <a:lnTo>
                    <a:pt x="448" y="693"/>
                  </a:lnTo>
                  <a:lnTo>
                    <a:pt x="448" y="693"/>
                  </a:lnTo>
                  <a:lnTo>
                    <a:pt x="450" y="696"/>
                  </a:lnTo>
                  <a:lnTo>
                    <a:pt x="450" y="698"/>
                  </a:lnTo>
                  <a:lnTo>
                    <a:pt x="452" y="701"/>
                  </a:lnTo>
                  <a:lnTo>
                    <a:pt x="452" y="701"/>
                  </a:lnTo>
                  <a:lnTo>
                    <a:pt x="455" y="703"/>
                  </a:lnTo>
                  <a:lnTo>
                    <a:pt x="455" y="703"/>
                  </a:lnTo>
                  <a:lnTo>
                    <a:pt x="457" y="708"/>
                  </a:lnTo>
                  <a:lnTo>
                    <a:pt x="457" y="708"/>
                  </a:lnTo>
                  <a:lnTo>
                    <a:pt x="460" y="712"/>
                  </a:lnTo>
                  <a:lnTo>
                    <a:pt x="462" y="715"/>
                  </a:lnTo>
                  <a:lnTo>
                    <a:pt x="462" y="715"/>
                  </a:lnTo>
                  <a:lnTo>
                    <a:pt x="465" y="723"/>
                  </a:lnTo>
                  <a:lnTo>
                    <a:pt x="465" y="723"/>
                  </a:lnTo>
                  <a:lnTo>
                    <a:pt x="469" y="729"/>
                  </a:lnTo>
                  <a:lnTo>
                    <a:pt x="472" y="730"/>
                  </a:lnTo>
                  <a:lnTo>
                    <a:pt x="472" y="730"/>
                  </a:lnTo>
                  <a:lnTo>
                    <a:pt x="475" y="734"/>
                  </a:lnTo>
                  <a:lnTo>
                    <a:pt x="481" y="737"/>
                  </a:lnTo>
                  <a:lnTo>
                    <a:pt x="481" y="737"/>
                  </a:lnTo>
                  <a:lnTo>
                    <a:pt x="486" y="746"/>
                  </a:lnTo>
                  <a:lnTo>
                    <a:pt x="486" y="746"/>
                  </a:lnTo>
                  <a:lnTo>
                    <a:pt x="487" y="749"/>
                  </a:lnTo>
                  <a:lnTo>
                    <a:pt x="489" y="754"/>
                  </a:lnTo>
                  <a:lnTo>
                    <a:pt x="489" y="754"/>
                  </a:lnTo>
                  <a:lnTo>
                    <a:pt x="491" y="762"/>
                  </a:lnTo>
                  <a:lnTo>
                    <a:pt x="491" y="762"/>
                  </a:lnTo>
                  <a:lnTo>
                    <a:pt x="491" y="771"/>
                  </a:lnTo>
                  <a:lnTo>
                    <a:pt x="491" y="771"/>
                  </a:lnTo>
                  <a:lnTo>
                    <a:pt x="492" y="774"/>
                  </a:lnTo>
                  <a:lnTo>
                    <a:pt x="492" y="774"/>
                  </a:lnTo>
                  <a:lnTo>
                    <a:pt x="491" y="779"/>
                  </a:lnTo>
                  <a:lnTo>
                    <a:pt x="491" y="781"/>
                  </a:lnTo>
                  <a:lnTo>
                    <a:pt x="492" y="785"/>
                  </a:lnTo>
                  <a:lnTo>
                    <a:pt x="492" y="785"/>
                  </a:lnTo>
                  <a:lnTo>
                    <a:pt x="494" y="788"/>
                  </a:lnTo>
                  <a:lnTo>
                    <a:pt x="494" y="791"/>
                  </a:lnTo>
                  <a:lnTo>
                    <a:pt x="494" y="791"/>
                  </a:lnTo>
                  <a:lnTo>
                    <a:pt x="499" y="796"/>
                  </a:lnTo>
                  <a:lnTo>
                    <a:pt x="499" y="796"/>
                  </a:lnTo>
                  <a:lnTo>
                    <a:pt x="501" y="800"/>
                  </a:lnTo>
                  <a:lnTo>
                    <a:pt x="501" y="803"/>
                  </a:lnTo>
                  <a:lnTo>
                    <a:pt x="501" y="803"/>
                  </a:lnTo>
                  <a:lnTo>
                    <a:pt x="503" y="805"/>
                  </a:lnTo>
                  <a:lnTo>
                    <a:pt x="506" y="808"/>
                  </a:lnTo>
                  <a:lnTo>
                    <a:pt x="506" y="808"/>
                  </a:lnTo>
                  <a:lnTo>
                    <a:pt x="509" y="810"/>
                  </a:lnTo>
                  <a:lnTo>
                    <a:pt x="511" y="813"/>
                  </a:lnTo>
                  <a:lnTo>
                    <a:pt x="511" y="822"/>
                  </a:lnTo>
                  <a:lnTo>
                    <a:pt x="511" y="822"/>
                  </a:lnTo>
                  <a:lnTo>
                    <a:pt x="511" y="829"/>
                  </a:lnTo>
                  <a:lnTo>
                    <a:pt x="511" y="829"/>
                  </a:lnTo>
                  <a:lnTo>
                    <a:pt x="511" y="832"/>
                  </a:lnTo>
                  <a:lnTo>
                    <a:pt x="513" y="835"/>
                  </a:lnTo>
                  <a:lnTo>
                    <a:pt x="513" y="835"/>
                  </a:lnTo>
                  <a:lnTo>
                    <a:pt x="515" y="834"/>
                  </a:lnTo>
                  <a:lnTo>
                    <a:pt x="515" y="834"/>
                  </a:lnTo>
                  <a:lnTo>
                    <a:pt x="520" y="837"/>
                  </a:lnTo>
                  <a:lnTo>
                    <a:pt x="520" y="837"/>
                  </a:lnTo>
                  <a:lnTo>
                    <a:pt x="525" y="841"/>
                  </a:lnTo>
                  <a:lnTo>
                    <a:pt x="525" y="841"/>
                  </a:lnTo>
                  <a:lnTo>
                    <a:pt x="530" y="844"/>
                  </a:lnTo>
                  <a:lnTo>
                    <a:pt x="530" y="844"/>
                  </a:lnTo>
                  <a:lnTo>
                    <a:pt x="535" y="847"/>
                  </a:lnTo>
                  <a:lnTo>
                    <a:pt x="535" y="847"/>
                  </a:lnTo>
                  <a:lnTo>
                    <a:pt x="542" y="851"/>
                  </a:lnTo>
                  <a:lnTo>
                    <a:pt x="547" y="856"/>
                  </a:lnTo>
                  <a:lnTo>
                    <a:pt x="547" y="856"/>
                  </a:lnTo>
                  <a:lnTo>
                    <a:pt x="548" y="858"/>
                  </a:lnTo>
                  <a:lnTo>
                    <a:pt x="552" y="858"/>
                  </a:lnTo>
                  <a:lnTo>
                    <a:pt x="552" y="858"/>
                  </a:lnTo>
                  <a:lnTo>
                    <a:pt x="557" y="856"/>
                  </a:lnTo>
                  <a:lnTo>
                    <a:pt x="557" y="856"/>
                  </a:lnTo>
                  <a:lnTo>
                    <a:pt x="562" y="852"/>
                  </a:lnTo>
                  <a:lnTo>
                    <a:pt x="562" y="852"/>
                  </a:lnTo>
                  <a:lnTo>
                    <a:pt x="569" y="852"/>
                  </a:lnTo>
                  <a:lnTo>
                    <a:pt x="569" y="852"/>
                  </a:lnTo>
                  <a:lnTo>
                    <a:pt x="572" y="854"/>
                  </a:lnTo>
                  <a:lnTo>
                    <a:pt x="574" y="856"/>
                  </a:lnTo>
                  <a:lnTo>
                    <a:pt x="574" y="856"/>
                  </a:lnTo>
                  <a:lnTo>
                    <a:pt x="577" y="858"/>
                  </a:lnTo>
                  <a:lnTo>
                    <a:pt x="577" y="858"/>
                  </a:lnTo>
                  <a:lnTo>
                    <a:pt x="581" y="859"/>
                  </a:lnTo>
                  <a:lnTo>
                    <a:pt x="581" y="861"/>
                  </a:lnTo>
                  <a:lnTo>
                    <a:pt x="581" y="861"/>
                  </a:lnTo>
                  <a:lnTo>
                    <a:pt x="582" y="863"/>
                  </a:lnTo>
                  <a:lnTo>
                    <a:pt x="584" y="866"/>
                  </a:lnTo>
                  <a:lnTo>
                    <a:pt x="584" y="866"/>
                  </a:lnTo>
                  <a:lnTo>
                    <a:pt x="589" y="868"/>
                  </a:lnTo>
                  <a:lnTo>
                    <a:pt x="594" y="868"/>
                  </a:lnTo>
                  <a:lnTo>
                    <a:pt x="594" y="868"/>
                  </a:lnTo>
                  <a:lnTo>
                    <a:pt x="599" y="868"/>
                  </a:lnTo>
                  <a:lnTo>
                    <a:pt x="599" y="868"/>
                  </a:lnTo>
                  <a:lnTo>
                    <a:pt x="603" y="871"/>
                  </a:lnTo>
                  <a:lnTo>
                    <a:pt x="603" y="871"/>
                  </a:lnTo>
                  <a:lnTo>
                    <a:pt x="608" y="871"/>
                  </a:lnTo>
                  <a:lnTo>
                    <a:pt x="611" y="871"/>
                  </a:lnTo>
                  <a:lnTo>
                    <a:pt x="616" y="871"/>
                  </a:lnTo>
                  <a:lnTo>
                    <a:pt x="620" y="873"/>
                  </a:lnTo>
                  <a:lnTo>
                    <a:pt x="620" y="873"/>
                  </a:lnTo>
                  <a:lnTo>
                    <a:pt x="625" y="876"/>
                  </a:lnTo>
                  <a:lnTo>
                    <a:pt x="630" y="878"/>
                  </a:lnTo>
                  <a:lnTo>
                    <a:pt x="630" y="878"/>
                  </a:lnTo>
                  <a:lnTo>
                    <a:pt x="635" y="880"/>
                  </a:lnTo>
                  <a:lnTo>
                    <a:pt x="635" y="880"/>
                  </a:lnTo>
                  <a:lnTo>
                    <a:pt x="637" y="881"/>
                  </a:lnTo>
                  <a:lnTo>
                    <a:pt x="638" y="883"/>
                  </a:lnTo>
                  <a:lnTo>
                    <a:pt x="638" y="883"/>
                  </a:lnTo>
                  <a:lnTo>
                    <a:pt x="642" y="883"/>
                  </a:lnTo>
                  <a:lnTo>
                    <a:pt x="643" y="883"/>
                  </a:lnTo>
                  <a:lnTo>
                    <a:pt x="643" y="883"/>
                  </a:lnTo>
                  <a:lnTo>
                    <a:pt x="647" y="883"/>
                  </a:lnTo>
                  <a:lnTo>
                    <a:pt x="647" y="883"/>
                  </a:lnTo>
                  <a:lnTo>
                    <a:pt x="650" y="880"/>
                  </a:lnTo>
                  <a:lnTo>
                    <a:pt x="650" y="876"/>
                  </a:lnTo>
                  <a:lnTo>
                    <a:pt x="650" y="876"/>
                  </a:lnTo>
                  <a:lnTo>
                    <a:pt x="650" y="873"/>
                  </a:lnTo>
                  <a:lnTo>
                    <a:pt x="649" y="871"/>
                  </a:lnTo>
                  <a:lnTo>
                    <a:pt x="649" y="871"/>
                  </a:lnTo>
                  <a:lnTo>
                    <a:pt x="643" y="859"/>
                  </a:lnTo>
                  <a:lnTo>
                    <a:pt x="643" y="859"/>
                  </a:lnTo>
                  <a:lnTo>
                    <a:pt x="640" y="854"/>
                  </a:lnTo>
                  <a:lnTo>
                    <a:pt x="637" y="851"/>
                  </a:lnTo>
                  <a:lnTo>
                    <a:pt x="637" y="851"/>
                  </a:lnTo>
                  <a:lnTo>
                    <a:pt x="635" y="847"/>
                  </a:lnTo>
                  <a:lnTo>
                    <a:pt x="635" y="844"/>
                  </a:lnTo>
                  <a:lnTo>
                    <a:pt x="637" y="839"/>
                  </a:lnTo>
                  <a:lnTo>
                    <a:pt x="637" y="839"/>
                  </a:lnTo>
                  <a:lnTo>
                    <a:pt x="638" y="830"/>
                  </a:lnTo>
                  <a:lnTo>
                    <a:pt x="638" y="824"/>
                  </a:lnTo>
                  <a:lnTo>
                    <a:pt x="637" y="817"/>
                  </a:lnTo>
                  <a:lnTo>
                    <a:pt x="635" y="810"/>
                  </a:lnTo>
                  <a:lnTo>
                    <a:pt x="635" y="810"/>
                  </a:lnTo>
                  <a:lnTo>
                    <a:pt x="630" y="796"/>
                  </a:lnTo>
                  <a:lnTo>
                    <a:pt x="630" y="790"/>
                  </a:lnTo>
                  <a:lnTo>
                    <a:pt x="632" y="788"/>
                  </a:lnTo>
                  <a:lnTo>
                    <a:pt x="635" y="788"/>
                  </a:lnTo>
                  <a:lnTo>
                    <a:pt x="635" y="788"/>
                  </a:lnTo>
                  <a:lnTo>
                    <a:pt x="637" y="800"/>
                  </a:lnTo>
                  <a:lnTo>
                    <a:pt x="638" y="812"/>
                  </a:lnTo>
                  <a:lnTo>
                    <a:pt x="640" y="824"/>
                  </a:lnTo>
                  <a:lnTo>
                    <a:pt x="642" y="834"/>
                  </a:lnTo>
                  <a:lnTo>
                    <a:pt x="642" y="834"/>
                  </a:lnTo>
                  <a:lnTo>
                    <a:pt x="649" y="851"/>
                  </a:lnTo>
                  <a:lnTo>
                    <a:pt x="654" y="859"/>
                  </a:lnTo>
                  <a:lnTo>
                    <a:pt x="657" y="863"/>
                  </a:lnTo>
                  <a:lnTo>
                    <a:pt x="659" y="863"/>
                  </a:lnTo>
                  <a:lnTo>
                    <a:pt x="659" y="863"/>
                  </a:lnTo>
                  <a:lnTo>
                    <a:pt x="660" y="859"/>
                  </a:lnTo>
                  <a:lnTo>
                    <a:pt x="660" y="854"/>
                  </a:lnTo>
                  <a:lnTo>
                    <a:pt x="657" y="842"/>
                  </a:lnTo>
                  <a:lnTo>
                    <a:pt x="649" y="820"/>
                  </a:lnTo>
                  <a:lnTo>
                    <a:pt x="649" y="820"/>
                  </a:lnTo>
                  <a:lnTo>
                    <a:pt x="647" y="808"/>
                  </a:lnTo>
                  <a:lnTo>
                    <a:pt x="647" y="796"/>
                  </a:lnTo>
                  <a:lnTo>
                    <a:pt x="649" y="786"/>
                  </a:lnTo>
                  <a:lnTo>
                    <a:pt x="650" y="774"/>
                  </a:lnTo>
                  <a:lnTo>
                    <a:pt x="657" y="754"/>
                  </a:lnTo>
                  <a:lnTo>
                    <a:pt x="664" y="732"/>
                  </a:lnTo>
                  <a:lnTo>
                    <a:pt x="664" y="732"/>
                  </a:lnTo>
                  <a:lnTo>
                    <a:pt x="657" y="732"/>
                  </a:lnTo>
                  <a:lnTo>
                    <a:pt x="654" y="735"/>
                  </a:lnTo>
                  <a:lnTo>
                    <a:pt x="649" y="746"/>
                  </a:lnTo>
                  <a:lnTo>
                    <a:pt x="649" y="746"/>
                  </a:lnTo>
                  <a:lnTo>
                    <a:pt x="647" y="754"/>
                  </a:lnTo>
                  <a:lnTo>
                    <a:pt x="645" y="759"/>
                  </a:lnTo>
                  <a:lnTo>
                    <a:pt x="643" y="764"/>
                  </a:lnTo>
                  <a:lnTo>
                    <a:pt x="643" y="764"/>
                  </a:lnTo>
                  <a:lnTo>
                    <a:pt x="638" y="769"/>
                  </a:lnTo>
                  <a:lnTo>
                    <a:pt x="637" y="771"/>
                  </a:lnTo>
                  <a:lnTo>
                    <a:pt x="635" y="771"/>
                  </a:lnTo>
                  <a:lnTo>
                    <a:pt x="633" y="771"/>
                  </a:lnTo>
                  <a:lnTo>
                    <a:pt x="633" y="771"/>
                  </a:lnTo>
                  <a:lnTo>
                    <a:pt x="633" y="768"/>
                  </a:lnTo>
                  <a:lnTo>
                    <a:pt x="633" y="766"/>
                  </a:lnTo>
                  <a:lnTo>
                    <a:pt x="633" y="766"/>
                  </a:lnTo>
                  <a:lnTo>
                    <a:pt x="637" y="756"/>
                  </a:lnTo>
                  <a:lnTo>
                    <a:pt x="637" y="756"/>
                  </a:lnTo>
                  <a:lnTo>
                    <a:pt x="642" y="744"/>
                  </a:lnTo>
                  <a:lnTo>
                    <a:pt x="643" y="739"/>
                  </a:lnTo>
                  <a:lnTo>
                    <a:pt x="643" y="732"/>
                  </a:lnTo>
                  <a:lnTo>
                    <a:pt x="643" y="732"/>
                  </a:lnTo>
                  <a:lnTo>
                    <a:pt x="642" y="729"/>
                  </a:lnTo>
                  <a:lnTo>
                    <a:pt x="638" y="725"/>
                  </a:lnTo>
                  <a:lnTo>
                    <a:pt x="638" y="725"/>
                  </a:lnTo>
                  <a:lnTo>
                    <a:pt x="635" y="722"/>
                  </a:lnTo>
                  <a:lnTo>
                    <a:pt x="633" y="722"/>
                  </a:lnTo>
                  <a:lnTo>
                    <a:pt x="633" y="718"/>
                  </a:lnTo>
                  <a:lnTo>
                    <a:pt x="633" y="718"/>
                  </a:lnTo>
                  <a:lnTo>
                    <a:pt x="635" y="713"/>
                  </a:lnTo>
                  <a:lnTo>
                    <a:pt x="638" y="710"/>
                  </a:lnTo>
                  <a:lnTo>
                    <a:pt x="645" y="703"/>
                  </a:lnTo>
                  <a:lnTo>
                    <a:pt x="645" y="703"/>
                  </a:lnTo>
                  <a:lnTo>
                    <a:pt x="647" y="698"/>
                  </a:lnTo>
                  <a:lnTo>
                    <a:pt x="650" y="695"/>
                  </a:lnTo>
                  <a:lnTo>
                    <a:pt x="650" y="695"/>
                  </a:lnTo>
                  <a:lnTo>
                    <a:pt x="654" y="693"/>
                  </a:lnTo>
                  <a:lnTo>
                    <a:pt x="655" y="693"/>
                  </a:lnTo>
                  <a:lnTo>
                    <a:pt x="655" y="695"/>
                  </a:lnTo>
                  <a:lnTo>
                    <a:pt x="655" y="698"/>
                  </a:lnTo>
                  <a:lnTo>
                    <a:pt x="655" y="698"/>
                  </a:lnTo>
                  <a:lnTo>
                    <a:pt x="660" y="698"/>
                  </a:lnTo>
                  <a:lnTo>
                    <a:pt x="664" y="695"/>
                  </a:lnTo>
                  <a:lnTo>
                    <a:pt x="664" y="695"/>
                  </a:lnTo>
                  <a:lnTo>
                    <a:pt x="666" y="691"/>
                  </a:lnTo>
                  <a:lnTo>
                    <a:pt x="666" y="691"/>
                  </a:lnTo>
                  <a:lnTo>
                    <a:pt x="671" y="688"/>
                  </a:lnTo>
                  <a:lnTo>
                    <a:pt x="671" y="688"/>
                  </a:lnTo>
                  <a:lnTo>
                    <a:pt x="669" y="690"/>
                  </a:lnTo>
                  <a:lnTo>
                    <a:pt x="671" y="693"/>
                  </a:lnTo>
                  <a:lnTo>
                    <a:pt x="671" y="695"/>
                  </a:lnTo>
                  <a:lnTo>
                    <a:pt x="671" y="696"/>
                  </a:lnTo>
                  <a:lnTo>
                    <a:pt x="671" y="696"/>
                  </a:lnTo>
                  <a:lnTo>
                    <a:pt x="667" y="701"/>
                  </a:lnTo>
                  <a:lnTo>
                    <a:pt x="662" y="706"/>
                  </a:lnTo>
                  <a:lnTo>
                    <a:pt x="662" y="706"/>
                  </a:lnTo>
                  <a:lnTo>
                    <a:pt x="660" y="706"/>
                  </a:lnTo>
                  <a:lnTo>
                    <a:pt x="657" y="706"/>
                  </a:lnTo>
                  <a:lnTo>
                    <a:pt x="657" y="706"/>
                  </a:lnTo>
                  <a:lnTo>
                    <a:pt x="654" y="706"/>
                  </a:lnTo>
                  <a:lnTo>
                    <a:pt x="650" y="706"/>
                  </a:lnTo>
                  <a:lnTo>
                    <a:pt x="650" y="706"/>
                  </a:lnTo>
                  <a:lnTo>
                    <a:pt x="650" y="715"/>
                  </a:lnTo>
                  <a:lnTo>
                    <a:pt x="650" y="715"/>
                  </a:lnTo>
                  <a:lnTo>
                    <a:pt x="652" y="718"/>
                  </a:lnTo>
                  <a:lnTo>
                    <a:pt x="652" y="718"/>
                  </a:lnTo>
                  <a:lnTo>
                    <a:pt x="654" y="717"/>
                  </a:lnTo>
                  <a:lnTo>
                    <a:pt x="654" y="717"/>
                  </a:lnTo>
                  <a:lnTo>
                    <a:pt x="655" y="713"/>
                  </a:lnTo>
                  <a:lnTo>
                    <a:pt x="659" y="712"/>
                  </a:lnTo>
                  <a:lnTo>
                    <a:pt x="659" y="712"/>
                  </a:lnTo>
                  <a:lnTo>
                    <a:pt x="660" y="712"/>
                  </a:lnTo>
                  <a:lnTo>
                    <a:pt x="660" y="713"/>
                  </a:lnTo>
                  <a:lnTo>
                    <a:pt x="660" y="717"/>
                  </a:lnTo>
                  <a:lnTo>
                    <a:pt x="657" y="725"/>
                  </a:lnTo>
                  <a:lnTo>
                    <a:pt x="657" y="725"/>
                  </a:lnTo>
                  <a:lnTo>
                    <a:pt x="660" y="725"/>
                  </a:lnTo>
                  <a:lnTo>
                    <a:pt x="664" y="723"/>
                  </a:lnTo>
                  <a:lnTo>
                    <a:pt x="671" y="718"/>
                  </a:lnTo>
                  <a:lnTo>
                    <a:pt x="677" y="712"/>
                  </a:lnTo>
                  <a:lnTo>
                    <a:pt x="683" y="708"/>
                  </a:lnTo>
                  <a:lnTo>
                    <a:pt x="683" y="708"/>
                  </a:lnTo>
                  <a:lnTo>
                    <a:pt x="698" y="698"/>
                  </a:lnTo>
                  <a:lnTo>
                    <a:pt x="705" y="693"/>
                  </a:lnTo>
                  <a:lnTo>
                    <a:pt x="706" y="690"/>
                  </a:lnTo>
                  <a:lnTo>
                    <a:pt x="706" y="686"/>
                  </a:lnTo>
                  <a:lnTo>
                    <a:pt x="706" y="686"/>
                  </a:lnTo>
                  <a:lnTo>
                    <a:pt x="703" y="686"/>
                  </a:lnTo>
                  <a:lnTo>
                    <a:pt x="699" y="690"/>
                  </a:lnTo>
                  <a:lnTo>
                    <a:pt x="699" y="690"/>
                  </a:lnTo>
                  <a:lnTo>
                    <a:pt x="694" y="686"/>
                  </a:lnTo>
                  <a:lnTo>
                    <a:pt x="693" y="684"/>
                  </a:lnTo>
                  <a:lnTo>
                    <a:pt x="691" y="681"/>
                  </a:lnTo>
                  <a:lnTo>
                    <a:pt x="691" y="681"/>
                  </a:lnTo>
                  <a:lnTo>
                    <a:pt x="693" y="678"/>
                  </a:lnTo>
                  <a:lnTo>
                    <a:pt x="696" y="676"/>
                  </a:lnTo>
                  <a:lnTo>
                    <a:pt x="703" y="671"/>
                  </a:lnTo>
                  <a:lnTo>
                    <a:pt x="703" y="671"/>
                  </a:lnTo>
                  <a:lnTo>
                    <a:pt x="705" y="667"/>
                  </a:lnTo>
                  <a:lnTo>
                    <a:pt x="703" y="666"/>
                  </a:lnTo>
                  <a:lnTo>
                    <a:pt x="701" y="664"/>
                  </a:lnTo>
                  <a:lnTo>
                    <a:pt x="699" y="661"/>
                  </a:lnTo>
                  <a:lnTo>
                    <a:pt x="699" y="661"/>
                  </a:lnTo>
                  <a:lnTo>
                    <a:pt x="701" y="656"/>
                  </a:lnTo>
                  <a:lnTo>
                    <a:pt x="703" y="654"/>
                  </a:lnTo>
                  <a:lnTo>
                    <a:pt x="706" y="654"/>
                  </a:lnTo>
                  <a:lnTo>
                    <a:pt x="708" y="657"/>
                  </a:lnTo>
                  <a:lnTo>
                    <a:pt x="708" y="657"/>
                  </a:lnTo>
                  <a:lnTo>
                    <a:pt x="711" y="656"/>
                  </a:lnTo>
                  <a:lnTo>
                    <a:pt x="715" y="652"/>
                  </a:lnTo>
                  <a:lnTo>
                    <a:pt x="716" y="650"/>
                  </a:lnTo>
                  <a:lnTo>
                    <a:pt x="720" y="649"/>
                  </a:lnTo>
                  <a:lnTo>
                    <a:pt x="720" y="649"/>
                  </a:lnTo>
                  <a:lnTo>
                    <a:pt x="722" y="657"/>
                  </a:lnTo>
                  <a:lnTo>
                    <a:pt x="723" y="659"/>
                  </a:lnTo>
                  <a:lnTo>
                    <a:pt x="727" y="657"/>
                  </a:lnTo>
                  <a:lnTo>
                    <a:pt x="727" y="657"/>
                  </a:lnTo>
                  <a:lnTo>
                    <a:pt x="735" y="652"/>
                  </a:lnTo>
                  <a:lnTo>
                    <a:pt x="740" y="650"/>
                  </a:lnTo>
                  <a:lnTo>
                    <a:pt x="742" y="650"/>
                  </a:lnTo>
                  <a:lnTo>
                    <a:pt x="745" y="650"/>
                  </a:lnTo>
                  <a:lnTo>
                    <a:pt x="745" y="650"/>
                  </a:lnTo>
                  <a:lnTo>
                    <a:pt x="742" y="656"/>
                  </a:lnTo>
                  <a:lnTo>
                    <a:pt x="737" y="661"/>
                  </a:lnTo>
                  <a:lnTo>
                    <a:pt x="737" y="661"/>
                  </a:lnTo>
                  <a:lnTo>
                    <a:pt x="730" y="662"/>
                  </a:lnTo>
                  <a:lnTo>
                    <a:pt x="725" y="664"/>
                  </a:lnTo>
                  <a:lnTo>
                    <a:pt x="723" y="667"/>
                  </a:lnTo>
                  <a:lnTo>
                    <a:pt x="723" y="667"/>
                  </a:lnTo>
                  <a:lnTo>
                    <a:pt x="722" y="669"/>
                  </a:lnTo>
                  <a:lnTo>
                    <a:pt x="723" y="671"/>
                  </a:lnTo>
                  <a:lnTo>
                    <a:pt x="728" y="669"/>
                  </a:lnTo>
                  <a:lnTo>
                    <a:pt x="739" y="664"/>
                  </a:lnTo>
                  <a:lnTo>
                    <a:pt x="739" y="664"/>
                  </a:lnTo>
                  <a:lnTo>
                    <a:pt x="745" y="664"/>
                  </a:lnTo>
                  <a:lnTo>
                    <a:pt x="749" y="664"/>
                  </a:lnTo>
                  <a:lnTo>
                    <a:pt x="752" y="664"/>
                  </a:lnTo>
                  <a:lnTo>
                    <a:pt x="752" y="664"/>
                  </a:lnTo>
                  <a:lnTo>
                    <a:pt x="755" y="659"/>
                  </a:lnTo>
                  <a:lnTo>
                    <a:pt x="759" y="656"/>
                  </a:lnTo>
                  <a:lnTo>
                    <a:pt x="759" y="656"/>
                  </a:lnTo>
                  <a:lnTo>
                    <a:pt x="767" y="649"/>
                  </a:lnTo>
                  <a:lnTo>
                    <a:pt x="778" y="642"/>
                  </a:lnTo>
                  <a:lnTo>
                    <a:pt x="778" y="642"/>
                  </a:lnTo>
                  <a:lnTo>
                    <a:pt x="788" y="637"/>
                  </a:lnTo>
                  <a:lnTo>
                    <a:pt x="793" y="633"/>
                  </a:lnTo>
                  <a:lnTo>
                    <a:pt x="794" y="627"/>
                  </a:lnTo>
                  <a:lnTo>
                    <a:pt x="794" y="627"/>
                  </a:lnTo>
                  <a:lnTo>
                    <a:pt x="789" y="627"/>
                  </a:lnTo>
                  <a:lnTo>
                    <a:pt x="789" y="627"/>
                  </a:lnTo>
                  <a:lnTo>
                    <a:pt x="791" y="622"/>
                  </a:lnTo>
                  <a:lnTo>
                    <a:pt x="794" y="615"/>
                  </a:lnTo>
                  <a:lnTo>
                    <a:pt x="800" y="611"/>
                  </a:lnTo>
                  <a:lnTo>
                    <a:pt x="803" y="610"/>
                  </a:lnTo>
                  <a:lnTo>
                    <a:pt x="805" y="610"/>
                  </a:lnTo>
                  <a:lnTo>
                    <a:pt x="805" y="610"/>
                  </a:lnTo>
                  <a:lnTo>
                    <a:pt x="803" y="617"/>
                  </a:lnTo>
                  <a:lnTo>
                    <a:pt x="803" y="618"/>
                  </a:lnTo>
                  <a:lnTo>
                    <a:pt x="806" y="620"/>
                  </a:lnTo>
                  <a:lnTo>
                    <a:pt x="806" y="620"/>
                  </a:lnTo>
                  <a:lnTo>
                    <a:pt x="810" y="617"/>
                  </a:lnTo>
                  <a:lnTo>
                    <a:pt x="813" y="611"/>
                  </a:lnTo>
                  <a:lnTo>
                    <a:pt x="813" y="611"/>
                  </a:lnTo>
                  <a:lnTo>
                    <a:pt x="817" y="606"/>
                  </a:lnTo>
                  <a:lnTo>
                    <a:pt x="818" y="603"/>
                  </a:lnTo>
                  <a:lnTo>
                    <a:pt x="818" y="600"/>
                  </a:lnTo>
                  <a:lnTo>
                    <a:pt x="815" y="594"/>
                  </a:lnTo>
                  <a:lnTo>
                    <a:pt x="815" y="594"/>
                  </a:lnTo>
                  <a:lnTo>
                    <a:pt x="811" y="591"/>
                  </a:lnTo>
                  <a:lnTo>
                    <a:pt x="810" y="586"/>
                  </a:lnTo>
                  <a:lnTo>
                    <a:pt x="810" y="586"/>
                  </a:lnTo>
                  <a:lnTo>
                    <a:pt x="810" y="581"/>
                  </a:lnTo>
                  <a:lnTo>
                    <a:pt x="810" y="579"/>
                  </a:lnTo>
                  <a:lnTo>
                    <a:pt x="806" y="576"/>
                  </a:lnTo>
                  <a:lnTo>
                    <a:pt x="806" y="576"/>
                  </a:lnTo>
                  <a:lnTo>
                    <a:pt x="803" y="572"/>
                  </a:lnTo>
                  <a:lnTo>
                    <a:pt x="801" y="571"/>
                  </a:lnTo>
                  <a:lnTo>
                    <a:pt x="800" y="567"/>
                  </a:lnTo>
                  <a:lnTo>
                    <a:pt x="800" y="567"/>
                  </a:lnTo>
                  <a:lnTo>
                    <a:pt x="801" y="562"/>
                  </a:lnTo>
                  <a:lnTo>
                    <a:pt x="803" y="562"/>
                  </a:lnTo>
                  <a:lnTo>
                    <a:pt x="806" y="562"/>
                  </a:lnTo>
                  <a:lnTo>
                    <a:pt x="806" y="562"/>
                  </a:lnTo>
                  <a:lnTo>
                    <a:pt x="808" y="562"/>
                  </a:lnTo>
                  <a:lnTo>
                    <a:pt x="810" y="566"/>
                  </a:lnTo>
                  <a:lnTo>
                    <a:pt x="813" y="571"/>
                  </a:lnTo>
                  <a:lnTo>
                    <a:pt x="813" y="572"/>
                  </a:lnTo>
                  <a:lnTo>
                    <a:pt x="815" y="572"/>
                  </a:lnTo>
                  <a:lnTo>
                    <a:pt x="818" y="566"/>
                  </a:lnTo>
                  <a:lnTo>
                    <a:pt x="818" y="566"/>
                  </a:lnTo>
                  <a:lnTo>
                    <a:pt x="823" y="566"/>
                  </a:lnTo>
                  <a:lnTo>
                    <a:pt x="827" y="567"/>
                  </a:lnTo>
                  <a:lnTo>
                    <a:pt x="827" y="571"/>
                  </a:lnTo>
                  <a:lnTo>
                    <a:pt x="827" y="576"/>
                  </a:lnTo>
                  <a:lnTo>
                    <a:pt x="827" y="576"/>
                  </a:lnTo>
                  <a:lnTo>
                    <a:pt x="825" y="581"/>
                  </a:lnTo>
                  <a:lnTo>
                    <a:pt x="825" y="583"/>
                  </a:lnTo>
                  <a:lnTo>
                    <a:pt x="828" y="584"/>
                  </a:lnTo>
                  <a:lnTo>
                    <a:pt x="835" y="584"/>
                  </a:lnTo>
                  <a:lnTo>
                    <a:pt x="835" y="584"/>
                  </a:lnTo>
                  <a:lnTo>
                    <a:pt x="834" y="589"/>
                  </a:lnTo>
                  <a:lnTo>
                    <a:pt x="832" y="594"/>
                  </a:lnTo>
                  <a:lnTo>
                    <a:pt x="832" y="594"/>
                  </a:lnTo>
                  <a:lnTo>
                    <a:pt x="837" y="593"/>
                  </a:lnTo>
                  <a:lnTo>
                    <a:pt x="842" y="591"/>
                  </a:lnTo>
                  <a:lnTo>
                    <a:pt x="847" y="588"/>
                  </a:lnTo>
                  <a:lnTo>
                    <a:pt x="852" y="584"/>
                  </a:lnTo>
                  <a:lnTo>
                    <a:pt x="852" y="584"/>
                  </a:lnTo>
                  <a:lnTo>
                    <a:pt x="878" y="574"/>
                  </a:lnTo>
                  <a:lnTo>
                    <a:pt x="878" y="574"/>
                  </a:lnTo>
                  <a:lnTo>
                    <a:pt x="893" y="571"/>
                  </a:lnTo>
                  <a:lnTo>
                    <a:pt x="893" y="571"/>
                  </a:lnTo>
                  <a:lnTo>
                    <a:pt x="893" y="569"/>
                  </a:lnTo>
                  <a:lnTo>
                    <a:pt x="893" y="569"/>
                  </a:lnTo>
                  <a:lnTo>
                    <a:pt x="896" y="567"/>
                  </a:lnTo>
                  <a:lnTo>
                    <a:pt x="896" y="567"/>
                  </a:lnTo>
                  <a:lnTo>
                    <a:pt x="898" y="564"/>
                  </a:lnTo>
                  <a:lnTo>
                    <a:pt x="898" y="562"/>
                  </a:lnTo>
                  <a:lnTo>
                    <a:pt x="898" y="562"/>
                  </a:lnTo>
                  <a:lnTo>
                    <a:pt x="900" y="559"/>
                  </a:lnTo>
                  <a:lnTo>
                    <a:pt x="900" y="555"/>
                  </a:lnTo>
                  <a:lnTo>
                    <a:pt x="900" y="555"/>
                  </a:lnTo>
                  <a:lnTo>
                    <a:pt x="900" y="552"/>
                  </a:lnTo>
                  <a:lnTo>
                    <a:pt x="900" y="552"/>
                  </a:lnTo>
                  <a:lnTo>
                    <a:pt x="903" y="547"/>
                  </a:lnTo>
                  <a:lnTo>
                    <a:pt x="903" y="547"/>
                  </a:lnTo>
                  <a:lnTo>
                    <a:pt x="905" y="544"/>
                  </a:lnTo>
                  <a:lnTo>
                    <a:pt x="905" y="538"/>
                  </a:lnTo>
                  <a:lnTo>
                    <a:pt x="905" y="538"/>
                  </a:lnTo>
                  <a:lnTo>
                    <a:pt x="903" y="535"/>
                  </a:lnTo>
                  <a:lnTo>
                    <a:pt x="900" y="530"/>
                  </a:lnTo>
                  <a:lnTo>
                    <a:pt x="900" y="530"/>
                  </a:lnTo>
                  <a:lnTo>
                    <a:pt x="898" y="527"/>
                  </a:lnTo>
                  <a:lnTo>
                    <a:pt x="896" y="523"/>
                  </a:lnTo>
                  <a:lnTo>
                    <a:pt x="896" y="523"/>
                  </a:lnTo>
                  <a:lnTo>
                    <a:pt x="898" y="518"/>
                  </a:lnTo>
                  <a:lnTo>
                    <a:pt x="901" y="515"/>
                  </a:lnTo>
                  <a:lnTo>
                    <a:pt x="901" y="515"/>
                  </a:lnTo>
                  <a:lnTo>
                    <a:pt x="901" y="511"/>
                  </a:lnTo>
                  <a:lnTo>
                    <a:pt x="900" y="506"/>
                  </a:lnTo>
                  <a:lnTo>
                    <a:pt x="900" y="506"/>
                  </a:lnTo>
                  <a:lnTo>
                    <a:pt x="900" y="501"/>
                  </a:lnTo>
                  <a:lnTo>
                    <a:pt x="901" y="498"/>
                  </a:lnTo>
                  <a:lnTo>
                    <a:pt x="901" y="498"/>
                  </a:lnTo>
                  <a:lnTo>
                    <a:pt x="903" y="493"/>
                  </a:lnTo>
                  <a:lnTo>
                    <a:pt x="903" y="493"/>
                  </a:lnTo>
                  <a:lnTo>
                    <a:pt x="905" y="488"/>
                  </a:lnTo>
                  <a:lnTo>
                    <a:pt x="905" y="488"/>
                  </a:lnTo>
                  <a:lnTo>
                    <a:pt x="906" y="484"/>
                  </a:lnTo>
                  <a:lnTo>
                    <a:pt x="906" y="479"/>
                  </a:lnTo>
                  <a:lnTo>
                    <a:pt x="906" y="479"/>
                  </a:lnTo>
                  <a:lnTo>
                    <a:pt x="906" y="477"/>
                  </a:lnTo>
                  <a:lnTo>
                    <a:pt x="908" y="476"/>
                  </a:lnTo>
                  <a:lnTo>
                    <a:pt x="908" y="476"/>
                  </a:lnTo>
                  <a:lnTo>
                    <a:pt x="910" y="474"/>
                  </a:lnTo>
                  <a:lnTo>
                    <a:pt x="908" y="472"/>
                  </a:lnTo>
                  <a:lnTo>
                    <a:pt x="908" y="472"/>
                  </a:lnTo>
                  <a:lnTo>
                    <a:pt x="905" y="464"/>
                  </a:lnTo>
                  <a:lnTo>
                    <a:pt x="905" y="46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Freeform 32">
              <a:extLst>
                <a:ext uri="{FF2B5EF4-FFF2-40B4-BE49-F238E27FC236}">
                  <a16:creationId xmlns:a16="http://schemas.microsoft.com/office/drawing/2014/main" id="{0F8E1EF4-2D8B-4563-9003-A1C8CDA7894C}"/>
                </a:ext>
              </a:extLst>
            </p:cNvPr>
            <p:cNvSpPr>
              <a:spLocks/>
            </p:cNvSpPr>
            <p:nvPr/>
          </p:nvSpPr>
          <p:spPr bwMode="auto">
            <a:xfrm>
              <a:off x="6266638" y="2059776"/>
              <a:ext cx="698771" cy="1031305"/>
            </a:xfrm>
            <a:custGeom>
              <a:avLst/>
              <a:gdLst>
                <a:gd name="T0" fmla="*/ 338 w 387"/>
                <a:gd name="T1" fmla="*/ 418 h 628"/>
                <a:gd name="T2" fmla="*/ 309 w 387"/>
                <a:gd name="T3" fmla="*/ 418 h 628"/>
                <a:gd name="T4" fmla="*/ 294 w 387"/>
                <a:gd name="T5" fmla="*/ 416 h 628"/>
                <a:gd name="T6" fmla="*/ 279 w 387"/>
                <a:gd name="T7" fmla="*/ 409 h 628"/>
                <a:gd name="T8" fmla="*/ 267 w 387"/>
                <a:gd name="T9" fmla="*/ 394 h 628"/>
                <a:gd name="T10" fmla="*/ 255 w 387"/>
                <a:gd name="T11" fmla="*/ 384 h 628"/>
                <a:gd name="T12" fmla="*/ 250 w 387"/>
                <a:gd name="T13" fmla="*/ 362 h 628"/>
                <a:gd name="T14" fmla="*/ 248 w 387"/>
                <a:gd name="T15" fmla="*/ 339 h 628"/>
                <a:gd name="T16" fmla="*/ 245 w 387"/>
                <a:gd name="T17" fmla="*/ 322 h 628"/>
                <a:gd name="T18" fmla="*/ 240 w 387"/>
                <a:gd name="T19" fmla="*/ 307 h 628"/>
                <a:gd name="T20" fmla="*/ 231 w 387"/>
                <a:gd name="T21" fmla="*/ 307 h 628"/>
                <a:gd name="T22" fmla="*/ 219 w 387"/>
                <a:gd name="T23" fmla="*/ 314 h 628"/>
                <a:gd name="T24" fmla="*/ 213 w 387"/>
                <a:gd name="T25" fmla="*/ 312 h 628"/>
                <a:gd name="T26" fmla="*/ 201 w 387"/>
                <a:gd name="T27" fmla="*/ 300 h 628"/>
                <a:gd name="T28" fmla="*/ 196 w 387"/>
                <a:gd name="T29" fmla="*/ 277 h 628"/>
                <a:gd name="T30" fmla="*/ 208 w 387"/>
                <a:gd name="T31" fmla="*/ 266 h 628"/>
                <a:gd name="T32" fmla="*/ 213 w 387"/>
                <a:gd name="T33" fmla="*/ 260 h 628"/>
                <a:gd name="T34" fmla="*/ 214 w 387"/>
                <a:gd name="T35" fmla="*/ 243 h 628"/>
                <a:gd name="T36" fmla="*/ 218 w 387"/>
                <a:gd name="T37" fmla="*/ 231 h 628"/>
                <a:gd name="T38" fmla="*/ 218 w 387"/>
                <a:gd name="T39" fmla="*/ 222 h 628"/>
                <a:gd name="T40" fmla="*/ 197 w 387"/>
                <a:gd name="T41" fmla="*/ 214 h 628"/>
                <a:gd name="T42" fmla="*/ 184 w 387"/>
                <a:gd name="T43" fmla="*/ 205 h 628"/>
                <a:gd name="T44" fmla="*/ 170 w 387"/>
                <a:gd name="T45" fmla="*/ 183 h 628"/>
                <a:gd name="T46" fmla="*/ 162 w 387"/>
                <a:gd name="T47" fmla="*/ 151 h 628"/>
                <a:gd name="T48" fmla="*/ 163 w 387"/>
                <a:gd name="T49" fmla="*/ 143 h 628"/>
                <a:gd name="T50" fmla="*/ 170 w 387"/>
                <a:gd name="T51" fmla="*/ 132 h 628"/>
                <a:gd name="T52" fmla="*/ 167 w 387"/>
                <a:gd name="T53" fmla="*/ 124 h 628"/>
                <a:gd name="T54" fmla="*/ 167 w 387"/>
                <a:gd name="T55" fmla="*/ 114 h 628"/>
                <a:gd name="T56" fmla="*/ 162 w 387"/>
                <a:gd name="T57" fmla="*/ 109 h 628"/>
                <a:gd name="T58" fmla="*/ 165 w 387"/>
                <a:gd name="T59" fmla="*/ 80 h 628"/>
                <a:gd name="T60" fmla="*/ 170 w 387"/>
                <a:gd name="T61" fmla="*/ 51 h 628"/>
                <a:gd name="T62" fmla="*/ 112 w 387"/>
                <a:gd name="T63" fmla="*/ 0 h 628"/>
                <a:gd name="T64" fmla="*/ 67 w 387"/>
                <a:gd name="T65" fmla="*/ 241 h 628"/>
                <a:gd name="T66" fmla="*/ 77 w 387"/>
                <a:gd name="T67" fmla="*/ 260 h 628"/>
                <a:gd name="T68" fmla="*/ 77 w 387"/>
                <a:gd name="T69" fmla="*/ 265 h 628"/>
                <a:gd name="T70" fmla="*/ 84 w 387"/>
                <a:gd name="T71" fmla="*/ 270 h 628"/>
                <a:gd name="T72" fmla="*/ 85 w 387"/>
                <a:gd name="T73" fmla="*/ 275 h 628"/>
                <a:gd name="T74" fmla="*/ 87 w 387"/>
                <a:gd name="T75" fmla="*/ 282 h 628"/>
                <a:gd name="T76" fmla="*/ 84 w 387"/>
                <a:gd name="T77" fmla="*/ 290 h 628"/>
                <a:gd name="T78" fmla="*/ 79 w 387"/>
                <a:gd name="T79" fmla="*/ 294 h 628"/>
                <a:gd name="T80" fmla="*/ 73 w 387"/>
                <a:gd name="T81" fmla="*/ 299 h 628"/>
                <a:gd name="T82" fmla="*/ 68 w 387"/>
                <a:gd name="T83" fmla="*/ 309 h 628"/>
                <a:gd name="T84" fmla="*/ 67 w 387"/>
                <a:gd name="T85" fmla="*/ 317 h 628"/>
                <a:gd name="T86" fmla="*/ 63 w 387"/>
                <a:gd name="T87" fmla="*/ 319 h 628"/>
                <a:gd name="T88" fmla="*/ 53 w 387"/>
                <a:gd name="T89" fmla="*/ 331 h 628"/>
                <a:gd name="T90" fmla="*/ 53 w 387"/>
                <a:gd name="T91" fmla="*/ 339 h 628"/>
                <a:gd name="T92" fmla="*/ 51 w 387"/>
                <a:gd name="T93" fmla="*/ 343 h 628"/>
                <a:gd name="T94" fmla="*/ 43 w 387"/>
                <a:gd name="T95" fmla="*/ 348 h 628"/>
                <a:gd name="T96" fmla="*/ 40 w 387"/>
                <a:gd name="T97" fmla="*/ 351 h 628"/>
                <a:gd name="T98" fmla="*/ 38 w 387"/>
                <a:gd name="T99" fmla="*/ 356 h 628"/>
                <a:gd name="T100" fmla="*/ 38 w 387"/>
                <a:gd name="T101" fmla="*/ 363 h 628"/>
                <a:gd name="T102" fmla="*/ 36 w 387"/>
                <a:gd name="T103" fmla="*/ 377 h 628"/>
                <a:gd name="T104" fmla="*/ 38 w 387"/>
                <a:gd name="T105" fmla="*/ 384 h 628"/>
                <a:gd name="T106" fmla="*/ 36 w 387"/>
                <a:gd name="T107" fmla="*/ 390 h 628"/>
                <a:gd name="T108" fmla="*/ 34 w 387"/>
                <a:gd name="T109" fmla="*/ 401 h 628"/>
                <a:gd name="T110" fmla="*/ 34 w 387"/>
                <a:gd name="T111" fmla="*/ 407 h 628"/>
                <a:gd name="T112" fmla="*/ 0 w 387"/>
                <a:gd name="T113" fmla="*/ 575 h 628"/>
                <a:gd name="T114" fmla="*/ 175 w 387"/>
                <a:gd name="T115" fmla="*/ 606 h 628"/>
                <a:gd name="T116" fmla="*/ 355 w 387"/>
                <a:gd name="T117" fmla="*/ 628 h 628"/>
                <a:gd name="T118" fmla="*/ 387 w 387"/>
                <a:gd name="T119" fmla="*/ 418 h 628"/>
                <a:gd name="T120" fmla="*/ 357 w 387"/>
                <a:gd name="T121" fmla="*/ 4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628">
                  <a:moveTo>
                    <a:pt x="347" y="416"/>
                  </a:moveTo>
                  <a:lnTo>
                    <a:pt x="347" y="416"/>
                  </a:lnTo>
                  <a:lnTo>
                    <a:pt x="338" y="418"/>
                  </a:lnTo>
                  <a:lnTo>
                    <a:pt x="328" y="418"/>
                  </a:lnTo>
                  <a:lnTo>
                    <a:pt x="319" y="418"/>
                  </a:lnTo>
                  <a:lnTo>
                    <a:pt x="309" y="418"/>
                  </a:lnTo>
                  <a:lnTo>
                    <a:pt x="309" y="418"/>
                  </a:lnTo>
                  <a:lnTo>
                    <a:pt x="301" y="418"/>
                  </a:lnTo>
                  <a:lnTo>
                    <a:pt x="294" y="416"/>
                  </a:lnTo>
                  <a:lnTo>
                    <a:pt x="287" y="414"/>
                  </a:lnTo>
                  <a:lnTo>
                    <a:pt x="279" y="409"/>
                  </a:lnTo>
                  <a:lnTo>
                    <a:pt x="279" y="409"/>
                  </a:lnTo>
                  <a:lnTo>
                    <a:pt x="272" y="401"/>
                  </a:lnTo>
                  <a:lnTo>
                    <a:pt x="267" y="394"/>
                  </a:lnTo>
                  <a:lnTo>
                    <a:pt x="267" y="394"/>
                  </a:lnTo>
                  <a:lnTo>
                    <a:pt x="262" y="387"/>
                  </a:lnTo>
                  <a:lnTo>
                    <a:pt x="255" y="384"/>
                  </a:lnTo>
                  <a:lnTo>
                    <a:pt x="255" y="384"/>
                  </a:lnTo>
                  <a:lnTo>
                    <a:pt x="250" y="378"/>
                  </a:lnTo>
                  <a:lnTo>
                    <a:pt x="248" y="373"/>
                  </a:lnTo>
                  <a:lnTo>
                    <a:pt x="250" y="362"/>
                  </a:lnTo>
                  <a:lnTo>
                    <a:pt x="250" y="362"/>
                  </a:lnTo>
                  <a:lnTo>
                    <a:pt x="252" y="351"/>
                  </a:lnTo>
                  <a:lnTo>
                    <a:pt x="248" y="339"/>
                  </a:lnTo>
                  <a:lnTo>
                    <a:pt x="248" y="339"/>
                  </a:lnTo>
                  <a:lnTo>
                    <a:pt x="247" y="331"/>
                  </a:lnTo>
                  <a:lnTo>
                    <a:pt x="245" y="322"/>
                  </a:lnTo>
                  <a:lnTo>
                    <a:pt x="245" y="322"/>
                  </a:lnTo>
                  <a:lnTo>
                    <a:pt x="243" y="314"/>
                  </a:lnTo>
                  <a:lnTo>
                    <a:pt x="240" y="307"/>
                  </a:lnTo>
                  <a:lnTo>
                    <a:pt x="238" y="306"/>
                  </a:lnTo>
                  <a:lnTo>
                    <a:pt x="235" y="306"/>
                  </a:lnTo>
                  <a:lnTo>
                    <a:pt x="231" y="307"/>
                  </a:lnTo>
                  <a:lnTo>
                    <a:pt x="226" y="309"/>
                  </a:lnTo>
                  <a:lnTo>
                    <a:pt x="226" y="309"/>
                  </a:lnTo>
                  <a:lnTo>
                    <a:pt x="219" y="314"/>
                  </a:lnTo>
                  <a:lnTo>
                    <a:pt x="218" y="314"/>
                  </a:lnTo>
                  <a:lnTo>
                    <a:pt x="213" y="312"/>
                  </a:lnTo>
                  <a:lnTo>
                    <a:pt x="213" y="312"/>
                  </a:lnTo>
                  <a:lnTo>
                    <a:pt x="206" y="307"/>
                  </a:lnTo>
                  <a:lnTo>
                    <a:pt x="201" y="300"/>
                  </a:lnTo>
                  <a:lnTo>
                    <a:pt x="201" y="300"/>
                  </a:lnTo>
                  <a:lnTo>
                    <a:pt x="196" y="294"/>
                  </a:lnTo>
                  <a:lnTo>
                    <a:pt x="194" y="285"/>
                  </a:lnTo>
                  <a:lnTo>
                    <a:pt x="196" y="277"/>
                  </a:lnTo>
                  <a:lnTo>
                    <a:pt x="202" y="270"/>
                  </a:lnTo>
                  <a:lnTo>
                    <a:pt x="202" y="270"/>
                  </a:lnTo>
                  <a:lnTo>
                    <a:pt x="208" y="266"/>
                  </a:lnTo>
                  <a:lnTo>
                    <a:pt x="211" y="263"/>
                  </a:lnTo>
                  <a:lnTo>
                    <a:pt x="213" y="260"/>
                  </a:lnTo>
                  <a:lnTo>
                    <a:pt x="213" y="260"/>
                  </a:lnTo>
                  <a:lnTo>
                    <a:pt x="214" y="256"/>
                  </a:lnTo>
                  <a:lnTo>
                    <a:pt x="214" y="251"/>
                  </a:lnTo>
                  <a:lnTo>
                    <a:pt x="214" y="243"/>
                  </a:lnTo>
                  <a:lnTo>
                    <a:pt x="214" y="243"/>
                  </a:lnTo>
                  <a:lnTo>
                    <a:pt x="216" y="234"/>
                  </a:lnTo>
                  <a:lnTo>
                    <a:pt x="218" y="231"/>
                  </a:lnTo>
                  <a:lnTo>
                    <a:pt x="218" y="226"/>
                  </a:lnTo>
                  <a:lnTo>
                    <a:pt x="218" y="226"/>
                  </a:lnTo>
                  <a:lnTo>
                    <a:pt x="218" y="222"/>
                  </a:lnTo>
                  <a:lnTo>
                    <a:pt x="214" y="221"/>
                  </a:lnTo>
                  <a:lnTo>
                    <a:pt x="206" y="217"/>
                  </a:lnTo>
                  <a:lnTo>
                    <a:pt x="197" y="214"/>
                  </a:lnTo>
                  <a:lnTo>
                    <a:pt x="189" y="210"/>
                  </a:lnTo>
                  <a:lnTo>
                    <a:pt x="189" y="210"/>
                  </a:lnTo>
                  <a:lnTo>
                    <a:pt x="184" y="205"/>
                  </a:lnTo>
                  <a:lnTo>
                    <a:pt x="179" y="199"/>
                  </a:lnTo>
                  <a:lnTo>
                    <a:pt x="170" y="183"/>
                  </a:lnTo>
                  <a:lnTo>
                    <a:pt x="170" y="183"/>
                  </a:lnTo>
                  <a:lnTo>
                    <a:pt x="163" y="168"/>
                  </a:lnTo>
                  <a:lnTo>
                    <a:pt x="162" y="160"/>
                  </a:lnTo>
                  <a:lnTo>
                    <a:pt x="162" y="151"/>
                  </a:lnTo>
                  <a:lnTo>
                    <a:pt x="162" y="151"/>
                  </a:lnTo>
                  <a:lnTo>
                    <a:pt x="162" y="146"/>
                  </a:lnTo>
                  <a:lnTo>
                    <a:pt x="163" y="143"/>
                  </a:lnTo>
                  <a:lnTo>
                    <a:pt x="168" y="137"/>
                  </a:lnTo>
                  <a:lnTo>
                    <a:pt x="168" y="137"/>
                  </a:lnTo>
                  <a:lnTo>
                    <a:pt x="170" y="132"/>
                  </a:lnTo>
                  <a:lnTo>
                    <a:pt x="170" y="131"/>
                  </a:lnTo>
                  <a:lnTo>
                    <a:pt x="167" y="124"/>
                  </a:lnTo>
                  <a:lnTo>
                    <a:pt x="167" y="124"/>
                  </a:lnTo>
                  <a:lnTo>
                    <a:pt x="167" y="119"/>
                  </a:lnTo>
                  <a:lnTo>
                    <a:pt x="167" y="114"/>
                  </a:lnTo>
                  <a:lnTo>
                    <a:pt x="167" y="114"/>
                  </a:lnTo>
                  <a:lnTo>
                    <a:pt x="163" y="112"/>
                  </a:lnTo>
                  <a:lnTo>
                    <a:pt x="162" y="109"/>
                  </a:lnTo>
                  <a:lnTo>
                    <a:pt x="162" y="109"/>
                  </a:lnTo>
                  <a:lnTo>
                    <a:pt x="160" y="104"/>
                  </a:lnTo>
                  <a:lnTo>
                    <a:pt x="162" y="95"/>
                  </a:lnTo>
                  <a:lnTo>
                    <a:pt x="165" y="80"/>
                  </a:lnTo>
                  <a:lnTo>
                    <a:pt x="165" y="80"/>
                  </a:lnTo>
                  <a:lnTo>
                    <a:pt x="170" y="51"/>
                  </a:lnTo>
                  <a:lnTo>
                    <a:pt x="170" y="51"/>
                  </a:lnTo>
                  <a:lnTo>
                    <a:pt x="177" y="14"/>
                  </a:lnTo>
                  <a:lnTo>
                    <a:pt x="177" y="14"/>
                  </a:lnTo>
                  <a:lnTo>
                    <a:pt x="112" y="0"/>
                  </a:lnTo>
                  <a:lnTo>
                    <a:pt x="67" y="241"/>
                  </a:lnTo>
                  <a:lnTo>
                    <a:pt x="67" y="241"/>
                  </a:lnTo>
                  <a:lnTo>
                    <a:pt x="67" y="241"/>
                  </a:lnTo>
                  <a:lnTo>
                    <a:pt x="70" y="246"/>
                  </a:lnTo>
                  <a:lnTo>
                    <a:pt x="73" y="249"/>
                  </a:lnTo>
                  <a:lnTo>
                    <a:pt x="77" y="260"/>
                  </a:lnTo>
                  <a:lnTo>
                    <a:pt x="77" y="260"/>
                  </a:lnTo>
                  <a:lnTo>
                    <a:pt x="77" y="261"/>
                  </a:lnTo>
                  <a:lnTo>
                    <a:pt x="77" y="265"/>
                  </a:lnTo>
                  <a:lnTo>
                    <a:pt x="77" y="265"/>
                  </a:lnTo>
                  <a:lnTo>
                    <a:pt x="80" y="268"/>
                  </a:lnTo>
                  <a:lnTo>
                    <a:pt x="84" y="270"/>
                  </a:lnTo>
                  <a:lnTo>
                    <a:pt x="84" y="270"/>
                  </a:lnTo>
                  <a:lnTo>
                    <a:pt x="85" y="272"/>
                  </a:lnTo>
                  <a:lnTo>
                    <a:pt x="85" y="275"/>
                  </a:lnTo>
                  <a:lnTo>
                    <a:pt x="85" y="275"/>
                  </a:lnTo>
                  <a:lnTo>
                    <a:pt x="87" y="282"/>
                  </a:lnTo>
                  <a:lnTo>
                    <a:pt x="87" y="282"/>
                  </a:lnTo>
                  <a:lnTo>
                    <a:pt x="85" y="287"/>
                  </a:lnTo>
                  <a:lnTo>
                    <a:pt x="85" y="287"/>
                  </a:lnTo>
                  <a:lnTo>
                    <a:pt x="84" y="290"/>
                  </a:lnTo>
                  <a:lnTo>
                    <a:pt x="84" y="290"/>
                  </a:lnTo>
                  <a:lnTo>
                    <a:pt x="82" y="292"/>
                  </a:lnTo>
                  <a:lnTo>
                    <a:pt x="79" y="294"/>
                  </a:lnTo>
                  <a:lnTo>
                    <a:pt x="79" y="294"/>
                  </a:lnTo>
                  <a:lnTo>
                    <a:pt x="75" y="295"/>
                  </a:lnTo>
                  <a:lnTo>
                    <a:pt x="73" y="299"/>
                  </a:lnTo>
                  <a:lnTo>
                    <a:pt x="73" y="299"/>
                  </a:lnTo>
                  <a:lnTo>
                    <a:pt x="70" y="304"/>
                  </a:lnTo>
                  <a:lnTo>
                    <a:pt x="68" y="309"/>
                  </a:lnTo>
                  <a:lnTo>
                    <a:pt x="68" y="309"/>
                  </a:lnTo>
                  <a:lnTo>
                    <a:pt x="68" y="314"/>
                  </a:lnTo>
                  <a:lnTo>
                    <a:pt x="67" y="317"/>
                  </a:lnTo>
                  <a:lnTo>
                    <a:pt x="63" y="319"/>
                  </a:lnTo>
                  <a:lnTo>
                    <a:pt x="63" y="319"/>
                  </a:lnTo>
                  <a:lnTo>
                    <a:pt x="63" y="319"/>
                  </a:lnTo>
                  <a:lnTo>
                    <a:pt x="55" y="328"/>
                  </a:lnTo>
                  <a:lnTo>
                    <a:pt x="55" y="328"/>
                  </a:lnTo>
                  <a:lnTo>
                    <a:pt x="53" y="331"/>
                  </a:lnTo>
                  <a:lnTo>
                    <a:pt x="53" y="333"/>
                  </a:lnTo>
                  <a:lnTo>
                    <a:pt x="53" y="339"/>
                  </a:lnTo>
                  <a:lnTo>
                    <a:pt x="53" y="339"/>
                  </a:lnTo>
                  <a:lnTo>
                    <a:pt x="53" y="341"/>
                  </a:lnTo>
                  <a:lnTo>
                    <a:pt x="51" y="343"/>
                  </a:lnTo>
                  <a:lnTo>
                    <a:pt x="51" y="343"/>
                  </a:lnTo>
                  <a:lnTo>
                    <a:pt x="48" y="345"/>
                  </a:lnTo>
                  <a:lnTo>
                    <a:pt x="48" y="345"/>
                  </a:lnTo>
                  <a:lnTo>
                    <a:pt x="43" y="348"/>
                  </a:lnTo>
                  <a:lnTo>
                    <a:pt x="43" y="348"/>
                  </a:lnTo>
                  <a:lnTo>
                    <a:pt x="40" y="351"/>
                  </a:lnTo>
                  <a:lnTo>
                    <a:pt x="40" y="351"/>
                  </a:lnTo>
                  <a:lnTo>
                    <a:pt x="40" y="353"/>
                  </a:lnTo>
                  <a:lnTo>
                    <a:pt x="38" y="356"/>
                  </a:lnTo>
                  <a:lnTo>
                    <a:pt x="38" y="356"/>
                  </a:lnTo>
                  <a:lnTo>
                    <a:pt x="38" y="360"/>
                  </a:lnTo>
                  <a:lnTo>
                    <a:pt x="38" y="363"/>
                  </a:lnTo>
                  <a:lnTo>
                    <a:pt x="38" y="363"/>
                  </a:lnTo>
                  <a:lnTo>
                    <a:pt x="36" y="367"/>
                  </a:lnTo>
                  <a:lnTo>
                    <a:pt x="34" y="370"/>
                  </a:lnTo>
                  <a:lnTo>
                    <a:pt x="36" y="377"/>
                  </a:lnTo>
                  <a:lnTo>
                    <a:pt x="36" y="377"/>
                  </a:lnTo>
                  <a:lnTo>
                    <a:pt x="38" y="384"/>
                  </a:lnTo>
                  <a:lnTo>
                    <a:pt x="38" y="384"/>
                  </a:lnTo>
                  <a:lnTo>
                    <a:pt x="38" y="387"/>
                  </a:lnTo>
                  <a:lnTo>
                    <a:pt x="36" y="390"/>
                  </a:lnTo>
                  <a:lnTo>
                    <a:pt x="36" y="390"/>
                  </a:lnTo>
                  <a:lnTo>
                    <a:pt x="34" y="394"/>
                  </a:lnTo>
                  <a:lnTo>
                    <a:pt x="34" y="394"/>
                  </a:lnTo>
                  <a:lnTo>
                    <a:pt x="34" y="401"/>
                  </a:lnTo>
                  <a:lnTo>
                    <a:pt x="34" y="401"/>
                  </a:lnTo>
                  <a:lnTo>
                    <a:pt x="36" y="404"/>
                  </a:lnTo>
                  <a:lnTo>
                    <a:pt x="34" y="407"/>
                  </a:lnTo>
                  <a:lnTo>
                    <a:pt x="34" y="407"/>
                  </a:lnTo>
                  <a:lnTo>
                    <a:pt x="33" y="411"/>
                  </a:lnTo>
                  <a:lnTo>
                    <a:pt x="0" y="575"/>
                  </a:lnTo>
                  <a:lnTo>
                    <a:pt x="0" y="575"/>
                  </a:lnTo>
                  <a:lnTo>
                    <a:pt x="85" y="591"/>
                  </a:lnTo>
                  <a:lnTo>
                    <a:pt x="175" y="606"/>
                  </a:lnTo>
                  <a:lnTo>
                    <a:pt x="175" y="606"/>
                  </a:lnTo>
                  <a:lnTo>
                    <a:pt x="263" y="618"/>
                  </a:lnTo>
                  <a:lnTo>
                    <a:pt x="355" y="628"/>
                  </a:lnTo>
                  <a:lnTo>
                    <a:pt x="387" y="418"/>
                  </a:lnTo>
                  <a:lnTo>
                    <a:pt x="387" y="418"/>
                  </a:lnTo>
                  <a:lnTo>
                    <a:pt x="387" y="418"/>
                  </a:lnTo>
                  <a:lnTo>
                    <a:pt x="367" y="414"/>
                  </a:lnTo>
                  <a:lnTo>
                    <a:pt x="367" y="414"/>
                  </a:lnTo>
                  <a:lnTo>
                    <a:pt x="357" y="414"/>
                  </a:lnTo>
                  <a:lnTo>
                    <a:pt x="347" y="416"/>
                  </a:lnTo>
                  <a:lnTo>
                    <a:pt x="347" y="416"/>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33">
              <a:extLst>
                <a:ext uri="{FF2B5EF4-FFF2-40B4-BE49-F238E27FC236}">
                  <a16:creationId xmlns:a16="http://schemas.microsoft.com/office/drawing/2014/main" id="{272775E8-16A1-47D3-849C-C7178D899A36}"/>
                </a:ext>
              </a:extLst>
            </p:cNvPr>
            <p:cNvSpPr>
              <a:spLocks/>
            </p:cNvSpPr>
            <p:nvPr/>
          </p:nvSpPr>
          <p:spPr bwMode="auto">
            <a:xfrm>
              <a:off x="11132753" y="2090978"/>
              <a:ext cx="438761" cy="620754"/>
            </a:xfrm>
            <a:custGeom>
              <a:avLst/>
              <a:gdLst>
                <a:gd name="T0" fmla="*/ 229 w 243"/>
                <a:gd name="T1" fmla="*/ 193 h 378"/>
                <a:gd name="T2" fmla="*/ 222 w 243"/>
                <a:gd name="T3" fmla="*/ 188 h 378"/>
                <a:gd name="T4" fmla="*/ 219 w 243"/>
                <a:gd name="T5" fmla="*/ 174 h 378"/>
                <a:gd name="T6" fmla="*/ 214 w 243"/>
                <a:gd name="T7" fmla="*/ 164 h 378"/>
                <a:gd name="T8" fmla="*/ 202 w 243"/>
                <a:gd name="T9" fmla="*/ 156 h 378"/>
                <a:gd name="T10" fmla="*/ 190 w 243"/>
                <a:gd name="T11" fmla="*/ 147 h 378"/>
                <a:gd name="T12" fmla="*/ 171 w 243"/>
                <a:gd name="T13" fmla="*/ 134 h 378"/>
                <a:gd name="T14" fmla="*/ 165 w 243"/>
                <a:gd name="T15" fmla="*/ 124 h 378"/>
                <a:gd name="T16" fmla="*/ 161 w 243"/>
                <a:gd name="T17" fmla="*/ 96 h 378"/>
                <a:gd name="T18" fmla="*/ 143 w 243"/>
                <a:gd name="T19" fmla="*/ 42 h 378"/>
                <a:gd name="T20" fmla="*/ 126 w 243"/>
                <a:gd name="T21" fmla="*/ 12 h 378"/>
                <a:gd name="T22" fmla="*/ 105 w 243"/>
                <a:gd name="T23" fmla="*/ 3 h 378"/>
                <a:gd name="T24" fmla="*/ 92 w 243"/>
                <a:gd name="T25" fmla="*/ 17 h 378"/>
                <a:gd name="T26" fmla="*/ 73 w 243"/>
                <a:gd name="T27" fmla="*/ 22 h 378"/>
                <a:gd name="T28" fmla="*/ 59 w 243"/>
                <a:gd name="T29" fmla="*/ 5 h 378"/>
                <a:gd name="T30" fmla="*/ 44 w 243"/>
                <a:gd name="T31" fmla="*/ 12 h 378"/>
                <a:gd name="T32" fmla="*/ 36 w 243"/>
                <a:gd name="T33" fmla="*/ 56 h 378"/>
                <a:gd name="T34" fmla="*/ 27 w 243"/>
                <a:gd name="T35" fmla="*/ 107 h 378"/>
                <a:gd name="T36" fmla="*/ 29 w 243"/>
                <a:gd name="T37" fmla="*/ 127 h 378"/>
                <a:gd name="T38" fmla="*/ 32 w 243"/>
                <a:gd name="T39" fmla="*/ 142 h 378"/>
                <a:gd name="T40" fmla="*/ 27 w 243"/>
                <a:gd name="T41" fmla="*/ 163 h 378"/>
                <a:gd name="T42" fmla="*/ 20 w 243"/>
                <a:gd name="T43" fmla="*/ 176 h 378"/>
                <a:gd name="T44" fmla="*/ 22 w 243"/>
                <a:gd name="T45" fmla="*/ 198 h 378"/>
                <a:gd name="T46" fmla="*/ 17 w 243"/>
                <a:gd name="T47" fmla="*/ 205 h 378"/>
                <a:gd name="T48" fmla="*/ 9 w 243"/>
                <a:gd name="T49" fmla="*/ 220 h 378"/>
                <a:gd name="T50" fmla="*/ 32 w 243"/>
                <a:gd name="T51" fmla="*/ 332 h 378"/>
                <a:gd name="T52" fmla="*/ 37 w 243"/>
                <a:gd name="T53" fmla="*/ 346 h 378"/>
                <a:gd name="T54" fmla="*/ 48 w 243"/>
                <a:gd name="T55" fmla="*/ 354 h 378"/>
                <a:gd name="T56" fmla="*/ 53 w 243"/>
                <a:gd name="T57" fmla="*/ 370 h 378"/>
                <a:gd name="T58" fmla="*/ 71 w 243"/>
                <a:gd name="T59" fmla="*/ 368 h 378"/>
                <a:gd name="T60" fmla="*/ 80 w 243"/>
                <a:gd name="T61" fmla="*/ 349 h 378"/>
                <a:gd name="T62" fmla="*/ 93 w 243"/>
                <a:gd name="T63" fmla="*/ 329 h 378"/>
                <a:gd name="T64" fmla="*/ 100 w 243"/>
                <a:gd name="T65" fmla="*/ 319 h 378"/>
                <a:gd name="T66" fmla="*/ 102 w 243"/>
                <a:gd name="T67" fmla="*/ 309 h 378"/>
                <a:gd name="T68" fmla="*/ 107 w 243"/>
                <a:gd name="T69" fmla="*/ 303 h 378"/>
                <a:gd name="T70" fmla="*/ 112 w 243"/>
                <a:gd name="T71" fmla="*/ 309 h 378"/>
                <a:gd name="T72" fmla="*/ 115 w 243"/>
                <a:gd name="T73" fmla="*/ 290 h 378"/>
                <a:gd name="T74" fmla="*/ 117 w 243"/>
                <a:gd name="T75" fmla="*/ 298 h 378"/>
                <a:gd name="T76" fmla="*/ 122 w 243"/>
                <a:gd name="T77" fmla="*/ 305 h 378"/>
                <a:gd name="T78" fmla="*/ 126 w 243"/>
                <a:gd name="T79" fmla="*/ 288 h 378"/>
                <a:gd name="T80" fmla="*/ 136 w 243"/>
                <a:gd name="T81" fmla="*/ 302 h 378"/>
                <a:gd name="T82" fmla="*/ 137 w 243"/>
                <a:gd name="T83" fmla="*/ 281 h 378"/>
                <a:gd name="T84" fmla="*/ 131 w 243"/>
                <a:gd name="T85" fmla="*/ 278 h 378"/>
                <a:gd name="T86" fmla="*/ 134 w 243"/>
                <a:gd name="T87" fmla="*/ 261 h 378"/>
                <a:gd name="T88" fmla="*/ 136 w 243"/>
                <a:gd name="T89" fmla="*/ 254 h 378"/>
                <a:gd name="T90" fmla="*/ 141 w 243"/>
                <a:gd name="T91" fmla="*/ 254 h 378"/>
                <a:gd name="T92" fmla="*/ 143 w 243"/>
                <a:gd name="T93" fmla="*/ 244 h 378"/>
                <a:gd name="T94" fmla="*/ 149 w 243"/>
                <a:gd name="T95" fmla="*/ 254 h 378"/>
                <a:gd name="T96" fmla="*/ 154 w 243"/>
                <a:gd name="T97" fmla="*/ 259 h 378"/>
                <a:gd name="T98" fmla="*/ 166 w 243"/>
                <a:gd name="T99" fmla="*/ 256 h 378"/>
                <a:gd name="T100" fmla="*/ 173 w 243"/>
                <a:gd name="T101" fmla="*/ 246 h 378"/>
                <a:gd name="T102" fmla="*/ 182 w 243"/>
                <a:gd name="T103" fmla="*/ 249 h 378"/>
                <a:gd name="T104" fmla="*/ 182 w 243"/>
                <a:gd name="T105" fmla="*/ 241 h 378"/>
                <a:gd name="T106" fmla="*/ 188 w 243"/>
                <a:gd name="T107" fmla="*/ 246 h 378"/>
                <a:gd name="T108" fmla="*/ 192 w 243"/>
                <a:gd name="T109" fmla="*/ 230 h 378"/>
                <a:gd name="T110" fmla="*/ 199 w 243"/>
                <a:gd name="T111" fmla="*/ 242 h 378"/>
                <a:gd name="T112" fmla="*/ 204 w 243"/>
                <a:gd name="T113" fmla="*/ 224 h 378"/>
                <a:gd name="T114" fmla="*/ 209 w 243"/>
                <a:gd name="T115" fmla="*/ 230 h 378"/>
                <a:gd name="T116" fmla="*/ 221 w 243"/>
                <a:gd name="T117" fmla="*/ 214 h 378"/>
                <a:gd name="T118" fmla="*/ 227 w 243"/>
                <a:gd name="T119" fmla="*/ 215 h 378"/>
                <a:gd name="T120" fmla="*/ 231 w 243"/>
                <a:gd name="T121" fmla="*/ 207 h 378"/>
                <a:gd name="T122" fmla="*/ 241 w 243"/>
                <a:gd name="T123" fmla="*/ 18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378">
                  <a:moveTo>
                    <a:pt x="239" y="181"/>
                  </a:moveTo>
                  <a:lnTo>
                    <a:pt x="239" y="181"/>
                  </a:lnTo>
                  <a:lnTo>
                    <a:pt x="238" y="183"/>
                  </a:lnTo>
                  <a:lnTo>
                    <a:pt x="234" y="186"/>
                  </a:lnTo>
                  <a:lnTo>
                    <a:pt x="233" y="191"/>
                  </a:lnTo>
                  <a:lnTo>
                    <a:pt x="229" y="193"/>
                  </a:lnTo>
                  <a:lnTo>
                    <a:pt x="229" y="193"/>
                  </a:lnTo>
                  <a:lnTo>
                    <a:pt x="226" y="193"/>
                  </a:lnTo>
                  <a:lnTo>
                    <a:pt x="222" y="191"/>
                  </a:lnTo>
                  <a:lnTo>
                    <a:pt x="222" y="191"/>
                  </a:lnTo>
                  <a:lnTo>
                    <a:pt x="222" y="190"/>
                  </a:lnTo>
                  <a:lnTo>
                    <a:pt x="222" y="188"/>
                  </a:lnTo>
                  <a:lnTo>
                    <a:pt x="224" y="185"/>
                  </a:lnTo>
                  <a:lnTo>
                    <a:pt x="224" y="185"/>
                  </a:lnTo>
                  <a:lnTo>
                    <a:pt x="224" y="180"/>
                  </a:lnTo>
                  <a:lnTo>
                    <a:pt x="222" y="176"/>
                  </a:lnTo>
                  <a:lnTo>
                    <a:pt x="222" y="176"/>
                  </a:lnTo>
                  <a:lnTo>
                    <a:pt x="219" y="174"/>
                  </a:lnTo>
                  <a:lnTo>
                    <a:pt x="217" y="174"/>
                  </a:lnTo>
                  <a:lnTo>
                    <a:pt x="216" y="173"/>
                  </a:lnTo>
                  <a:lnTo>
                    <a:pt x="216" y="173"/>
                  </a:lnTo>
                  <a:lnTo>
                    <a:pt x="214" y="171"/>
                  </a:lnTo>
                  <a:lnTo>
                    <a:pt x="214" y="169"/>
                  </a:lnTo>
                  <a:lnTo>
                    <a:pt x="214" y="164"/>
                  </a:lnTo>
                  <a:lnTo>
                    <a:pt x="214" y="161"/>
                  </a:lnTo>
                  <a:lnTo>
                    <a:pt x="212" y="159"/>
                  </a:lnTo>
                  <a:lnTo>
                    <a:pt x="209" y="159"/>
                  </a:lnTo>
                  <a:lnTo>
                    <a:pt x="209" y="159"/>
                  </a:lnTo>
                  <a:lnTo>
                    <a:pt x="205" y="158"/>
                  </a:lnTo>
                  <a:lnTo>
                    <a:pt x="202" y="156"/>
                  </a:lnTo>
                  <a:lnTo>
                    <a:pt x="202" y="156"/>
                  </a:lnTo>
                  <a:lnTo>
                    <a:pt x="200" y="152"/>
                  </a:lnTo>
                  <a:lnTo>
                    <a:pt x="197" y="149"/>
                  </a:lnTo>
                  <a:lnTo>
                    <a:pt x="197" y="149"/>
                  </a:lnTo>
                  <a:lnTo>
                    <a:pt x="193" y="147"/>
                  </a:lnTo>
                  <a:lnTo>
                    <a:pt x="190" y="147"/>
                  </a:lnTo>
                  <a:lnTo>
                    <a:pt x="182" y="146"/>
                  </a:lnTo>
                  <a:lnTo>
                    <a:pt x="182" y="146"/>
                  </a:lnTo>
                  <a:lnTo>
                    <a:pt x="177" y="144"/>
                  </a:lnTo>
                  <a:lnTo>
                    <a:pt x="175" y="142"/>
                  </a:lnTo>
                  <a:lnTo>
                    <a:pt x="171" y="134"/>
                  </a:lnTo>
                  <a:lnTo>
                    <a:pt x="171" y="134"/>
                  </a:lnTo>
                  <a:lnTo>
                    <a:pt x="171" y="130"/>
                  </a:lnTo>
                  <a:lnTo>
                    <a:pt x="170" y="127"/>
                  </a:lnTo>
                  <a:lnTo>
                    <a:pt x="170" y="127"/>
                  </a:lnTo>
                  <a:lnTo>
                    <a:pt x="166" y="125"/>
                  </a:lnTo>
                  <a:lnTo>
                    <a:pt x="166" y="125"/>
                  </a:lnTo>
                  <a:lnTo>
                    <a:pt x="165" y="124"/>
                  </a:lnTo>
                  <a:lnTo>
                    <a:pt x="163" y="124"/>
                  </a:lnTo>
                  <a:lnTo>
                    <a:pt x="163" y="124"/>
                  </a:lnTo>
                  <a:lnTo>
                    <a:pt x="163" y="117"/>
                  </a:lnTo>
                  <a:lnTo>
                    <a:pt x="163" y="108"/>
                  </a:lnTo>
                  <a:lnTo>
                    <a:pt x="163" y="108"/>
                  </a:lnTo>
                  <a:lnTo>
                    <a:pt x="161" y="96"/>
                  </a:lnTo>
                  <a:lnTo>
                    <a:pt x="161" y="96"/>
                  </a:lnTo>
                  <a:lnTo>
                    <a:pt x="156" y="83"/>
                  </a:lnTo>
                  <a:lnTo>
                    <a:pt x="151" y="69"/>
                  </a:lnTo>
                  <a:lnTo>
                    <a:pt x="151" y="69"/>
                  </a:lnTo>
                  <a:lnTo>
                    <a:pt x="146" y="56"/>
                  </a:lnTo>
                  <a:lnTo>
                    <a:pt x="143" y="42"/>
                  </a:lnTo>
                  <a:lnTo>
                    <a:pt x="143" y="42"/>
                  </a:lnTo>
                  <a:lnTo>
                    <a:pt x="139" y="29"/>
                  </a:lnTo>
                  <a:lnTo>
                    <a:pt x="136" y="23"/>
                  </a:lnTo>
                  <a:lnTo>
                    <a:pt x="132" y="17"/>
                  </a:lnTo>
                  <a:lnTo>
                    <a:pt x="132" y="17"/>
                  </a:lnTo>
                  <a:lnTo>
                    <a:pt x="126" y="12"/>
                  </a:lnTo>
                  <a:lnTo>
                    <a:pt x="119" y="8"/>
                  </a:lnTo>
                  <a:lnTo>
                    <a:pt x="119" y="8"/>
                  </a:lnTo>
                  <a:lnTo>
                    <a:pt x="112" y="3"/>
                  </a:lnTo>
                  <a:lnTo>
                    <a:pt x="109" y="1"/>
                  </a:lnTo>
                  <a:lnTo>
                    <a:pt x="105" y="3"/>
                  </a:lnTo>
                  <a:lnTo>
                    <a:pt x="105" y="3"/>
                  </a:lnTo>
                  <a:lnTo>
                    <a:pt x="98" y="8"/>
                  </a:lnTo>
                  <a:lnTo>
                    <a:pt x="98" y="8"/>
                  </a:lnTo>
                  <a:lnTo>
                    <a:pt x="97" y="10"/>
                  </a:lnTo>
                  <a:lnTo>
                    <a:pt x="93" y="13"/>
                  </a:lnTo>
                  <a:lnTo>
                    <a:pt x="93" y="13"/>
                  </a:lnTo>
                  <a:lnTo>
                    <a:pt x="92" y="17"/>
                  </a:lnTo>
                  <a:lnTo>
                    <a:pt x="88" y="18"/>
                  </a:lnTo>
                  <a:lnTo>
                    <a:pt x="88" y="18"/>
                  </a:lnTo>
                  <a:lnTo>
                    <a:pt x="80" y="20"/>
                  </a:lnTo>
                  <a:lnTo>
                    <a:pt x="80" y="20"/>
                  </a:lnTo>
                  <a:lnTo>
                    <a:pt x="76" y="22"/>
                  </a:lnTo>
                  <a:lnTo>
                    <a:pt x="73" y="22"/>
                  </a:lnTo>
                  <a:lnTo>
                    <a:pt x="73" y="22"/>
                  </a:lnTo>
                  <a:lnTo>
                    <a:pt x="70" y="20"/>
                  </a:lnTo>
                  <a:lnTo>
                    <a:pt x="66" y="18"/>
                  </a:lnTo>
                  <a:lnTo>
                    <a:pt x="63" y="12"/>
                  </a:lnTo>
                  <a:lnTo>
                    <a:pt x="63" y="12"/>
                  </a:lnTo>
                  <a:lnTo>
                    <a:pt x="59" y="5"/>
                  </a:lnTo>
                  <a:lnTo>
                    <a:pt x="58" y="1"/>
                  </a:lnTo>
                  <a:lnTo>
                    <a:pt x="54" y="0"/>
                  </a:lnTo>
                  <a:lnTo>
                    <a:pt x="54" y="0"/>
                  </a:lnTo>
                  <a:lnTo>
                    <a:pt x="51" y="1"/>
                  </a:lnTo>
                  <a:lnTo>
                    <a:pt x="48" y="5"/>
                  </a:lnTo>
                  <a:lnTo>
                    <a:pt x="44" y="12"/>
                  </a:lnTo>
                  <a:lnTo>
                    <a:pt x="44" y="12"/>
                  </a:lnTo>
                  <a:lnTo>
                    <a:pt x="39" y="34"/>
                  </a:lnTo>
                  <a:lnTo>
                    <a:pt x="39" y="34"/>
                  </a:lnTo>
                  <a:lnTo>
                    <a:pt x="37" y="44"/>
                  </a:lnTo>
                  <a:lnTo>
                    <a:pt x="36" y="56"/>
                  </a:lnTo>
                  <a:lnTo>
                    <a:pt x="36" y="56"/>
                  </a:lnTo>
                  <a:lnTo>
                    <a:pt x="29" y="74"/>
                  </a:lnTo>
                  <a:lnTo>
                    <a:pt x="24" y="95"/>
                  </a:lnTo>
                  <a:lnTo>
                    <a:pt x="24" y="95"/>
                  </a:lnTo>
                  <a:lnTo>
                    <a:pt x="24" y="101"/>
                  </a:lnTo>
                  <a:lnTo>
                    <a:pt x="27" y="107"/>
                  </a:lnTo>
                  <a:lnTo>
                    <a:pt x="27" y="107"/>
                  </a:lnTo>
                  <a:lnTo>
                    <a:pt x="27" y="113"/>
                  </a:lnTo>
                  <a:lnTo>
                    <a:pt x="25" y="118"/>
                  </a:lnTo>
                  <a:lnTo>
                    <a:pt x="25" y="118"/>
                  </a:lnTo>
                  <a:lnTo>
                    <a:pt x="27" y="122"/>
                  </a:lnTo>
                  <a:lnTo>
                    <a:pt x="29" y="127"/>
                  </a:lnTo>
                  <a:lnTo>
                    <a:pt x="29" y="127"/>
                  </a:lnTo>
                  <a:lnTo>
                    <a:pt x="29" y="132"/>
                  </a:lnTo>
                  <a:lnTo>
                    <a:pt x="27" y="137"/>
                  </a:lnTo>
                  <a:lnTo>
                    <a:pt x="27" y="137"/>
                  </a:lnTo>
                  <a:lnTo>
                    <a:pt x="29" y="141"/>
                  </a:lnTo>
                  <a:lnTo>
                    <a:pt x="32" y="142"/>
                  </a:lnTo>
                  <a:lnTo>
                    <a:pt x="32" y="142"/>
                  </a:lnTo>
                  <a:lnTo>
                    <a:pt x="32" y="149"/>
                  </a:lnTo>
                  <a:lnTo>
                    <a:pt x="32" y="154"/>
                  </a:lnTo>
                  <a:lnTo>
                    <a:pt x="32" y="154"/>
                  </a:lnTo>
                  <a:lnTo>
                    <a:pt x="31" y="159"/>
                  </a:lnTo>
                  <a:lnTo>
                    <a:pt x="27" y="163"/>
                  </a:lnTo>
                  <a:lnTo>
                    <a:pt x="27" y="163"/>
                  </a:lnTo>
                  <a:lnTo>
                    <a:pt x="24" y="166"/>
                  </a:lnTo>
                  <a:lnTo>
                    <a:pt x="24" y="169"/>
                  </a:lnTo>
                  <a:lnTo>
                    <a:pt x="24" y="169"/>
                  </a:lnTo>
                  <a:lnTo>
                    <a:pt x="24" y="174"/>
                  </a:lnTo>
                  <a:lnTo>
                    <a:pt x="22" y="176"/>
                  </a:lnTo>
                  <a:lnTo>
                    <a:pt x="20" y="176"/>
                  </a:lnTo>
                  <a:lnTo>
                    <a:pt x="20" y="176"/>
                  </a:lnTo>
                  <a:lnTo>
                    <a:pt x="24" y="188"/>
                  </a:lnTo>
                  <a:lnTo>
                    <a:pt x="24" y="195"/>
                  </a:lnTo>
                  <a:lnTo>
                    <a:pt x="24" y="197"/>
                  </a:lnTo>
                  <a:lnTo>
                    <a:pt x="22" y="198"/>
                  </a:lnTo>
                  <a:lnTo>
                    <a:pt x="22" y="198"/>
                  </a:lnTo>
                  <a:lnTo>
                    <a:pt x="20" y="198"/>
                  </a:lnTo>
                  <a:lnTo>
                    <a:pt x="19" y="200"/>
                  </a:lnTo>
                  <a:lnTo>
                    <a:pt x="19" y="200"/>
                  </a:lnTo>
                  <a:lnTo>
                    <a:pt x="17" y="202"/>
                  </a:lnTo>
                  <a:lnTo>
                    <a:pt x="17" y="205"/>
                  </a:lnTo>
                  <a:lnTo>
                    <a:pt x="17" y="205"/>
                  </a:lnTo>
                  <a:lnTo>
                    <a:pt x="15" y="215"/>
                  </a:lnTo>
                  <a:lnTo>
                    <a:pt x="15" y="215"/>
                  </a:lnTo>
                  <a:lnTo>
                    <a:pt x="14" y="219"/>
                  </a:lnTo>
                  <a:lnTo>
                    <a:pt x="12" y="220"/>
                  </a:lnTo>
                  <a:lnTo>
                    <a:pt x="9" y="220"/>
                  </a:lnTo>
                  <a:lnTo>
                    <a:pt x="9" y="220"/>
                  </a:lnTo>
                  <a:lnTo>
                    <a:pt x="7" y="217"/>
                  </a:lnTo>
                  <a:lnTo>
                    <a:pt x="5" y="215"/>
                  </a:lnTo>
                  <a:lnTo>
                    <a:pt x="3" y="214"/>
                  </a:lnTo>
                  <a:lnTo>
                    <a:pt x="3" y="214"/>
                  </a:lnTo>
                  <a:lnTo>
                    <a:pt x="0" y="215"/>
                  </a:lnTo>
                  <a:lnTo>
                    <a:pt x="32" y="332"/>
                  </a:lnTo>
                  <a:lnTo>
                    <a:pt x="32" y="332"/>
                  </a:lnTo>
                  <a:lnTo>
                    <a:pt x="34" y="337"/>
                  </a:lnTo>
                  <a:lnTo>
                    <a:pt x="34" y="337"/>
                  </a:lnTo>
                  <a:lnTo>
                    <a:pt x="36" y="341"/>
                  </a:lnTo>
                  <a:lnTo>
                    <a:pt x="36" y="341"/>
                  </a:lnTo>
                  <a:lnTo>
                    <a:pt x="37" y="346"/>
                  </a:lnTo>
                  <a:lnTo>
                    <a:pt x="37" y="346"/>
                  </a:lnTo>
                  <a:lnTo>
                    <a:pt x="39" y="349"/>
                  </a:lnTo>
                  <a:lnTo>
                    <a:pt x="39" y="349"/>
                  </a:lnTo>
                  <a:lnTo>
                    <a:pt x="42" y="353"/>
                  </a:lnTo>
                  <a:lnTo>
                    <a:pt x="48" y="354"/>
                  </a:lnTo>
                  <a:lnTo>
                    <a:pt x="48" y="354"/>
                  </a:lnTo>
                  <a:lnTo>
                    <a:pt x="48" y="356"/>
                  </a:lnTo>
                  <a:lnTo>
                    <a:pt x="49" y="359"/>
                  </a:lnTo>
                  <a:lnTo>
                    <a:pt x="51" y="365"/>
                  </a:lnTo>
                  <a:lnTo>
                    <a:pt x="51" y="365"/>
                  </a:lnTo>
                  <a:lnTo>
                    <a:pt x="51" y="366"/>
                  </a:lnTo>
                  <a:lnTo>
                    <a:pt x="53" y="370"/>
                  </a:lnTo>
                  <a:lnTo>
                    <a:pt x="58" y="373"/>
                  </a:lnTo>
                  <a:lnTo>
                    <a:pt x="58" y="373"/>
                  </a:lnTo>
                  <a:lnTo>
                    <a:pt x="65" y="375"/>
                  </a:lnTo>
                  <a:lnTo>
                    <a:pt x="70" y="378"/>
                  </a:lnTo>
                  <a:lnTo>
                    <a:pt x="70" y="378"/>
                  </a:lnTo>
                  <a:lnTo>
                    <a:pt x="71" y="368"/>
                  </a:lnTo>
                  <a:lnTo>
                    <a:pt x="71" y="368"/>
                  </a:lnTo>
                  <a:lnTo>
                    <a:pt x="71" y="363"/>
                  </a:lnTo>
                  <a:lnTo>
                    <a:pt x="73" y="361"/>
                  </a:lnTo>
                  <a:lnTo>
                    <a:pt x="76" y="356"/>
                  </a:lnTo>
                  <a:lnTo>
                    <a:pt x="76" y="356"/>
                  </a:lnTo>
                  <a:lnTo>
                    <a:pt x="80" y="349"/>
                  </a:lnTo>
                  <a:lnTo>
                    <a:pt x="81" y="343"/>
                  </a:lnTo>
                  <a:lnTo>
                    <a:pt x="81" y="343"/>
                  </a:lnTo>
                  <a:lnTo>
                    <a:pt x="87" y="337"/>
                  </a:lnTo>
                  <a:lnTo>
                    <a:pt x="92" y="332"/>
                  </a:lnTo>
                  <a:lnTo>
                    <a:pt x="92" y="332"/>
                  </a:lnTo>
                  <a:lnTo>
                    <a:pt x="93" y="329"/>
                  </a:lnTo>
                  <a:lnTo>
                    <a:pt x="95" y="324"/>
                  </a:lnTo>
                  <a:lnTo>
                    <a:pt x="93" y="320"/>
                  </a:lnTo>
                  <a:lnTo>
                    <a:pt x="95" y="315"/>
                  </a:lnTo>
                  <a:lnTo>
                    <a:pt x="95" y="315"/>
                  </a:lnTo>
                  <a:lnTo>
                    <a:pt x="98" y="319"/>
                  </a:lnTo>
                  <a:lnTo>
                    <a:pt x="100" y="319"/>
                  </a:lnTo>
                  <a:lnTo>
                    <a:pt x="102" y="319"/>
                  </a:lnTo>
                  <a:lnTo>
                    <a:pt x="102" y="319"/>
                  </a:lnTo>
                  <a:lnTo>
                    <a:pt x="104" y="315"/>
                  </a:lnTo>
                  <a:lnTo>
                    <a:pt x="104" y="312"/>
                  </a:lnTo>
                  <a:lnTo>
                    <a:pt x="104" y="312"/>
                  </a:lnTo>
                  <a:lnTo>
                    <a:pt x="102" y="309"/>
                  </a:lnTo>
                  <a:lnTo>
                    <a:pt x="100" y="307"/>
                  </a:lnTo>
                  <a:lnTo>
                    <a:pt x="102" y="303"/>
                  </a:lnTo>
                  <a:lnTo>
                    <a:pt x="102" y="303"/>
                  </a:lnTo>
                  <a:lnTo>
                    <a:pt x="104" y="302"/>
                  </a:lnTo>
                  <a:lnTo>
                    <a:pt x="107" y="303"/>
                  </a:lnTo>
                  <a:lnTo>
                    <a:pt x="107" y="303"/>
                  </a:lnTo>
                  <a:lnTo>
                    <a:pt x="107" y="307"/>
                  </a:lnTo>
                  <a:lnTo>
                    <a:pt x="107" y="310"/>
                  </a:lnTo>
                  <a:lnTo>
                    <a:pt x="109" y="310"/>
                  </a:lnTo>
                  <a:lnTo>
                    <a:pt x="109" y="310"/>
                  </a:lnTo>
                  <a:lnTo>
                    <a:pt x="110" y="310"/>
                  </a:lnTo>
                  <a:lnTo>
                    <a:pt x="112" y="309"/>
                  </a:lnTo>
                  <a:lnTo>
                    <a:pt x="112" y="305"/>
                  </a:lnTo>
                  <a:lnTo>
                    <a:pt x="112" y="305"/>
                  </a:lnTo>
                  <a:lnTo>
                    <a:pt x="114" y="297"/>
                  </a:lnTo>
                  <a:lnTo>
                    <a:pt x="114" y="297"/>
                  </a:lnTo>
                  <a:lnTo>
                    <a:pt x="114" y="293"/>
                  </a:lnTo>
                  <a:lnTo>
                    <a:pt x="115" y="290"/>
                  </a:lnTo>
                  <a:lnTo>
                    <a:pt x="117" y="290"/>
                  </a:lnTo>
                  <a:lnTo>
                    <a:pt x="117" y="290"/>
                  </a:lnTo>
                  <a:lnTo>
                    <a:pt x="119" y="292"/>
                  </a:lnTo>
                  <a:lnTo>
                    <a:pt x="119" y="293"/>
                  </a:lnTo>
                  <a:lnTo>
                    <a:pt x="117" y="298"/>
                  </a:lnTo>
                  <a:lnTo>
                    <a:pt x="117" y="298"/>
                  </a:lnTo>
                  <a:lnTo>
                    <a:pt x="117" y="303"/>
                  </a:lnTo>
                  <a:lnTo>
                    <a:pt x="119" y="307"/>
                  </a:lnTo>
                  <a:lnTo>
                    <a:pt x="121" y="309"/>
                  </a:lnTo>
                  <a:lnTo>
                    <a:pt x="121" y="309"/>
                  </a:lnTo>
                  <a:lnTo>
                    <a:pt x="122" y="307"/>
                  </a:lnTo>
                  <a:lnTo>
                    <a:pt x="122" y="305"/>
                  </a:lnTo>
                  <a:lnTo>
                    <a:pt x="124" y="300"/>
                  </a:lnTo>
                  <a:lnTo>
                    <a:pt x="124" y="300"/>
                  </a:lnTo>
                  <a:lnTo>
                    <a:pt x="124" y="293"/>
                  </a:lnTo>
                  <a:lnTo>
                    <a:pt x="124" y="290"/>
                  </a:lnTo>
                  <a:lnTo>
                    <a:pt x="126" y="288"/>
                  </a:lnTo>
                  <a:lnTo>
                    <a:pt x="126" y="288"/>
                  </a:lnTo>
                  <a:lnTo>
                    <a:pt x="129" y="288"/>
                  </a:lnTo>
                  <a:lnTo>
                    <a:pt x="131" y="290"/>
                  </a:lnTo>
                  <a:lnTo>
                    <a:pt x="131" y="295"/>
                  </a:lnTo>
                  <a:lnTo>
                    <a:pt x="131" y="295"/>
                  </a:lnTo>
                  <a:lnTo>
                    <a:pt x="132" y="300"/>
                  </a:lnTo>
                  <a:lnTo>
                    <a:pt x="136" y="302"/>
                  </a:lnTo>
                  <a:lnTo>
                    <a:pt x="137" y="300"/>
                  </a:lnTo>
                  <a:lnTo>
                    <a:pt x="141" y="297"/>
                  </a:lnTo>
                  <a:lnTo>
                    <a:pt x="143" y="292"/>
                  </a:lnTo>
                  <a:lnTo>
                    <a:pt x="143" y="287"/>
                  </a:lnTo>
                  <a:lnTo>
                    <a:pt x="141" y="283"/>
                  </a:lnTo>
                  <a:lnTo>
                    <a:pt x="137" y="281"/>
                  </a:lnTo>
                  <a:lnTo>
                    <a:pt x="137" y="281"/>
                  </a:lnTo>
                  <a:lnTo>
                    <a:pt x="134" y="281"/>
                  </a:lnTo>
                  <a:lnTo>
                    <a:pt x="132" y="281"/>
                  </a:lnTo>
                  <a:lnTo>
                    <a:pt x="131" y="280"/>
                  </a:lnTo>
                  <a:lnTo>
                    <a:pt x="131" y="280"/>
                  </a:lnTo>
                  <a:lnTo>
                    <a:pt x="131" y="278"/>
                  </a:lnTo>
                  <a:lnTo>
                    <a:pt x="132" y="276"/>
                  </a:lnTo>
                  <a:lnTo>
                    <a:pt x="136" y="275"/>
                  </a:lnTo>
                  <a:lnTo>
                    <a:pt x="136" y="275"/>
                  </a:lnTo>
                  <a:lnTo>
                    <a:pt x="137" y="271"/>
                  </a:lnTo>
                  <a:lnTo>
                    <a:pt x="137" y="268"/>
                  </a:lnTo>
                  <a:lnTo>
                    <a:pt x="134" y="261"/>
                  </a:lnTo>
                  <a:lnTo>
                    <a:pt x="134" y="261"/>
                  </a:lnTo>
                  <a:lnTo>
                    <a:pt x="132" y="258"/>
                  </a:lnTo>
                  <a:lnTo>
                    <a:pt x="132" y="254"/>
                  </a:lnTo>
                  <a:lnTo>
                    <a:pt x="134" y="254"/>
                  </a:lnTo>
                  <a:lnTo>
                    <a:pt x="134" y="254"/>
                  </a:lnTo>
                  <a:lnTo>
                    <a:pt x="136" y="254"/>
                  </a:lnTo>
                  <a:lnTo>
                    <a:pt x="136" y="256"/>
                  </a:lnTo>
                  <a:lnTo>
                    <a:pt x="137" y="259"/>
                  </a:lnTo>
                  <a:lnTo>
                    <a:pt x="137" y="259"/>
                  </a:lnTo>
                  <a:lnTo>
                    <a:pt x="139" y="261"/>
                  </a:lnTo>
                  <a:lnTo>
                    <a:pt x="141" y="259"/>
                  </a:lnTo>
                  <a:lnTo>
                    <a:pt x="141" y="254"/>
                  </a:lnTo>
                  <a:lnTo>
                    <a:pt x="141" y="254"/>
                  </a:lnTo>
                  <a:lnTo>
                    <a:pt x="139" y="251"/>
                  </a:lnTo>
                  <a:lnTo>
                    <a:pt x="139" y="249"/>
                  </a:lnTo>
                  <a:lnTo>
                    <a:pt x="139" y="247"/>
                  </a:lnTo>
                  <a:lnTo>
                    <a:pt x="139" y="247"/>
                  </a:lnTo>
                  <a:lnTo>
                    <a:pt x="143" y="244"/>
                  </a:lnTo>
                  <a:lnTo>
                    <a:pt x="146" y="246"/>
                  </a:lnTo>
                  <a:lnTo>
                    <a:pt x="148" y="247"/>
                  </a:lnTo>
                  <a:lnTo>
                    <a:pt x="149" y="251"/>
                  </a:lnTo>
                  <a:lnTo>
                    <a:pt x="149" y="251"/>
                  </a:lnTo>
                  <a:lnTo>
                    <a:pt x="149" y="254"/>
                  </a:lnTo>
                  <a:lnTo>
                    <a:pt x="149" y="254"/>
                  </a:lnTo>
                  <a:lnTo>
                    <a:pt x="148" y="258"/>
                  </a:lnTo>
                  <a:lnTo>
                    <a:pt x="148" y="258"/>
                  </a:lnTo>
                  <a:lnTo>
                    <a:pt x="148" y="259"/>
                  </a:lnTo>
                  <a:lnTo>
                    <a:pt x="149" y="259"/>
                  </a:lnTo>
                  <a:lnTo>
                    <a:pt x="154" y="259"/>
                  </a:lnTo>
                  <a:lnTo>
                    <a:pt x="154" y="259"/>
                  </a:lnTo>
                  <a:lnTo>
                    <a:pt x="158" y="259"/>
                  </a:lnTo>
                  <a:lnTo>
                    <a:pt x="163" y="261"/>
                  </a:lnTo>
                  <a:lnTo>
                    <a:pt x="166" y="261"/>
                  </a:lnTo>
                  <a:lnTo>
                    <a:pt x="166" y="259"/>
                  </a:lnTo>
                  <a:lnTo>
                    <a:pt x="166" y="256"/>
                  </a:lnTo>
                  <a:lnTo>
                    <a:pt x="166" y="256"/>
                  </a:lnTo>
                  <a:lnTo>
                    <a:pt x="165" y="247"/>
                  </a:lnTo>
                  <a:lnTo>
                    <a:pt x="165" y="244"/>
                  </a:lnTo>
                  <a:lnTo>
                    <a:pt x="168" y="242"/>
                  </a:lnTo>
                  <a:lnTo>
                    <a:pt x="168" y="242"/>
                  </a:lnTo>
                  <a:lnTo>
                    <a:pt x="171" y="242"/>
                  </a:lnTo>
                  <a:lnTo>
                    <a:pt x="173" y="246"/>
                  </a:lnTo>
                  <a:lnTo>
                    <a:pt x="175" y="253"/>
                  </a:lnTo>
                  <a:lnTo>
                    <a:pt x="175" y="253"/>
                  </a:lnTo>
                  <a:lnTo>
                    <a:pt x="177" y="254"/>
                  </a:lnTo>
                  <a:lnTo>
                    <a:pt x="178" y="254"/>
                  </a:lnTo>
                  <a:lnTo>
                    <a:pt x="182" y="253"/>
                  </a:lnTo>
                  <a:lnTo>
                    <a:pt x="182" y="249"/>
                  </a:lnTo>
                  <a:lnTo>
                    <a:pt x="182" y="249"/>
                  </a:lnTo>
                  <a:lnTo>
                    <a:pt x="180" y="246"/>
                  </a:lnTo>
                  <a:lnTo>
                    <a:pt x="178" y="242"/>
                  </a:lnTo>
                  <a:lnTo>
                    <a:pt x="178" y="242"/>
                  </a:lnTo>
                  <a:lnTo>
                    <a:pt x="178" y="241"/>
                  </a:lnTo>
                  <a:lnTo>
                    <a:pt x="182" y="241"/>
                  </a:lnTo>
                  <a:lnTo>
                    <a:pt x="182" y="241"/>
                  </a:lnTo>
                  <a:lnTo>
                    <a:pt x="183" y="244"/>
                  </a:lnTo>
                  <a:lnTo>
                    <a:pt x="185" y="246"/>
                  </a:lnTo>
                  <a:lnTo>
                    <a:pt x="187" y="246"/>
                  </a:lnTo>
                  <a:lnTo>
                    <a:pt x="187" y="246"/>
                  </a:lnTo>
                  <a:lnTo>
                    <a:pt x="188" y="246"/>
                  </a:lnTo>
                  <a:lnTo>
                    <a:pt x="188" y="244"/>
                  </a:lnTo>
                  <a:lnTo>
                    <a:pt x="190" y="241"/>
                  </a:lnTo>
                  <a:lnTo>
                    <a:pt x="190" y="241"/>
                  </a:lnTo>
                  <a:lnTo>
                    <a:pt x="188" y="234"/>
                  </a:lnTo>
                  <a:lnTo>
                    <a:pt x="190" y="230"/>
                  </a:lnTo>
                  <a:lnTo>
                    <a:pt x="192" y="230"/>
                  </a:lnTo>
                  <a:lnTo>
                    <a:pt x="192" y="230"/>
                  </a:lnTo>
                  <a:lnTo>
                    <a:pt x="192" y="230"/>
                  </a:lnTo>
                  <a:lnTo>
                    <a:pt x="193" y="234"/>
                  </a:lnTo>
                  <a:lnTo>
                    <a:pt x="195" y="237"/>
                  </a:lnTo>
                  <a:lnTo>
                    <a:pt x="195" y="241"/>
                  </a:lnTo>
                  <a:lnTo>
                    <a:pt x="199" y="242"/>
                  </a:lnTo>
                  <a:lnTo>
                    <a:pt x="199" y="242"/>
                  </a:lnTo>
                  <a:lnTo>
                    <a:pt x="199" y="234"/>
                  </a:lnTo>
                  <a:lnTo>
                    <a:pt x="200" y="227"/>
                  </a:lnTo>
                  <a:lnTo>
                    <a:pt x="200" y="227"/>
                  </a:lnTo>
                  <a:lnTo>
                    <a:pt x="202" y="224"/>
                  </a:lnTo>
                  <a:lnTo>
                    <a:pt x="204" y="224"/>
                  </a:lnTo>
                  <a:lnTo>
                    <a:pt x="205" y="225"/>
                  </a:lnTo>
                  <a:lnTo>
                    <a:pt x="205" y="225"/>
                  </a:lnTo>
                  <a:lnTo>
                    <a:pt x="205" y="229"/>
                  </a:lnTo>
                  <a:lnTo>
                    <a:pt x="207" y="230"/>
                  </a:lnTo>
                  <a:lnTo>
                    <a:pt x="209" y="230"/>
                  </a:lnTo>
                  <a:lnTo>
                    <a:pt x="209" y="230"/>
                  </a:lnTo>
                  <a:lnTo>
                    <a:pt x="212" y="229"/>
                  </a:lnTo>
                  <a:lnTo>
                    <a:pt x="216" y="227"/>
                  </a:lnTo>
                  <a:lnTo>
                    <a:pt x="216" y="227"/>
                  </a:lnTo>
                  <a:lnTo>
                    <a:pt x="217" y="224"/>
                  </a:lnTo>
                  <a:lnTo>
                    <a:pt x="217" y="220"/>
                  </a:lnTo>
                  <a:lnTo>
                    <a:pt x="221" y="214"/>
                  </a:lnTo>
                  <a:lnTo>
                    <a:pt x="221" y="214"/>
                  </a:lnTo>
                  <a:lnTo>
                    <a:pt x="222" y="210"/>
                  </a:lnTo>
                  <a:lnTo>
                    <a:pt x="224" y="210"/>
                  </a:lnTo>
                  <a:lnTo>
                    <a:pt x="226" y="212"/>
                  </a:lnTo>
                  <a:lnTo>
                    <a:pt x="226" y="212"/>
                  </a:lnTo>
                  <a:lnTo>
                    <a:pt x="227" y="215"/>
                  </a:lnTo>
                  <a:lnTo>
                    <a:pt x="227" y="217"/>
                  </a:lnTo>
                  <a:lnTo>
                    <a:pt x="231" y="217"/>
                  </a:lnTo>
                  <a:lnTo>
                    <a:pt x="231" y="217"/>
                  </a:lnTo>
                  <a:lnTo>
                    <a:pt x="231" y="212"/>
                  </a:lnTo>
                  <a:lnTo>
                    <a:pt x="231" y="207"/>
                  </a:lnTo>
                  <a:lnTo>
                    <a:pt x="231" y="207"/>
                  </a:lnTo>
                  <a:lnTo>
                    <a:pt x="233" y="202"/>
                  </a:lnTo>
                  <a:lnTo>
                    <a:pt x="236" y="198"/>
                  </a:lnTo>
                  <a:lnTo>
                    <a:pt x="236" y="198"/>
                  </a:lnTo>
                  <a:lnTo>
                    <a:pt x="241" y="190"/>
                  </a:lnTo>
                  <a:lnTo>
                    <a:pt x="243" y="185"/>
                  </a:lnTo>
                  <a:lnTo>
                    <a:pt x="241" y="181"/>
                  </a:lnTo>
                  <a:lnTo>
                    <a:pt x="239" y="181"/>
                  </a:lnTo>
                  <a:lnTo>
                    <a:pt x="239" y="181"/>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34">
              <a:extLst>
                <a:ext uri="{FF2B5EF4-FFF2-40B4-BE49-F238E27FC236}">
                  <a16:creationId xmlns:a16="http://schemas.microsoft.com/office/drawing/2014/main" id="{9A0498AB-213F-4D69-851B-DD562CA2A260}"/>
                </a:ext>
              </a:extLst>
            </p:cNvPr>
            <p:cNvSpPr>
              <a:spLocks/>
            </p:cNvSpPr>
            <p:nvPr/>
          </p:nvSpPr>
          <p:spPr bwMode="auto">
            <a:xfrm>
              <a:off x="9975357" y="3366973"/>
              <a:ext cx="937111" cy="499231"/>
            </a:xfrm>
            <a:custGeom>
              <a:avLst/>
              <a:gdLst>
                <a:gd name="T0" fmla="*/ 388 w 519"/>
                <a:gd name="T1" fmla="*/ 244 h 304"/>
                <a:gd name="T2" fmla="*/ 161 w 519"/>
                <a:gd name="T3" fmla="*/ 282 h 304"/>
                <a:gd name="T4" fmla="*/ 1 w 519"/>
                <a:gd name="T5" fmla="*/ 300 h 304"/>
                <a:gd name="T6" fmla="*/ 5 w 519"/>
                <a:gd name="T7" fmla="*/ 297 h 304"/>
                <a:gd name="T8" fmla="*/ 18 w 519"/>
                <a:gd name="T9" fmla="*/ 290 h 304"/>
                <a:gd name="T10" fmla="*/ 35 w 519"/>
                <a:gd name="T11" fmla="*/ 282 h 304"/>
                <a:gd name="T12" fmla="*/ 40 w 519"/>
                <a:gd name="T13" fmla="*/ 278 h 304"/>
                <a:gd name="T14" fmla="*/ 47 w 519"/>
                <a:gd name="T15" fmla="*/ 273 h 304"/>
                <a:gd name="T16" fmla="*/ 49 w 519"/>
                <a:gd name="T17" fmla="*/ 273 h 304"/>
                <a:gd name="T18" fmla="*/ 57 w 519"/>
                <a:gd name="T19" fmla="*/ 272 h 304"/>
                <a:gd name="T20" fmla="*/ 61 w 519"/>
                <a:gd name="T21" fmla="*/ 270 h 304"/>
                <a:gd name="T22" fmla="*/ 71 w 519"/>
                <a:gd name="T23" fmla="*/ 250 h 304"/>
                <a:gd name="T24" fmla="*/ 83 w 519"/>
                <a:gd name="T25" fmla="*/ 236 h 304"/>
                <a:gd name="T26" fmla="*/ 90 w 519"/>
                <a:gd name="T27" fmla="*/ 231 h 304"/>
                <a:gd name="T28" fmla="*/ 101 w 519"/>
                <a:gd name="T29" fmla="*/ 219 h 304"/>
                <a:gd name="T30" fmla="*/ 110 w 519"/>
                <a:gd name="T31" fmla="*/ 219 h 304"/>
                <a:gd name="T32" fmla="*/ 117 w 519"/>
                <a:gd name="T33" fmla="*/ 229 h 304"/>
                <a:gd name="T34" fmla="*/ 120 w 519"/>
                <a:gd name="T35" fmla="*/ 236 h 304"/>
                <a:gd name="T36" fmla="*/ 142 w 519"/>
                <a:gd name="T37" fmla="*/ 234 h 304"/>
                <a:gd name="T38" fmla="*/ 157 w 519"/>
                <a:gd name="T39" fmla="*/ 231 h 304"/>
                <a:gd name="T40" fmla="*/ 173 w 519"/>
                <a:gd name="T41" fmla="*/ 222 h 304"/>
                <a:gd name="T42" fmla="*/ 186 w 519"/>
                <a:gd name="T43" fmla="*/ 214 h 304"/>
                <a:gd name="T44" fmla="*/ 193 w 519"/>
                <a:gd name="T45" fmla="*/ 211 h 304"/>
                <a:gd name="T46" fmla="*/ 198 w 519"/>
                <a:gd name="T47" fmla="*/ 205 h 304"/>
                <a:gd name="T48" fmla="*/ 207 w 519"/>
                <a:gd name="T49" fmla="*/ 195 h 304"/>
                <a:gd name="T50" fmla="*/ 217 w 519"/>
                <a:gd name="T51" fmla="*/ 178 h 304"/>
                <a:gd name="T52" fmla="*/ 224 w 519"/>
                <a:gd name="T53" fmla="*/ 154 h 304"/>
                <a:gd name="T54" fmla="*/ 229 w 519"/>
                <a:gd name="T55" fmla="*/ 149 h 304"/>
                <a:gd name="T56" fmla="*/ 234 w 519"/>
                <a:gd name="T57" fmla="*/ 146 h 304"/>
                <a:gd name="T58" fmla="*/ 236 w 519"/>
                <a:gd name="T59" fmla="*/ 139 h 304"/>
                <a:gd name="T60" fmla="*/ 241 w 519"/>
                <a:gd name="T61" fmla="*/ 129 h 304"/>
                <a:gd name="T62" fmla="*/ 246 w 519"/>
                <a:gd name="T63" fmla="*/ 109 h 304"/>
                <a:gd name="T64" fmla="*/ 252 w 519"/>
                <a:gd name="T65" fmla="*/ 104 h 304"/>
                <a:gd name="T66" fmla="*/ 261 w 519"/>
                <a:gd name="T67" fmla="*/ 102 h 304"/>
                <a:gd name="T68" fmla="*/ 268 w 519"/>
                <a:gd name="T69" fmla="*/ 104 h 304"/>
                <a:gd name="T70" fmla="*/ 275 w 519"/>
                <a:gd name="T71" fmla="*/ 97 h 304"/>
                <a:gd name="T72" fmla="*/ 285 w 519"/>
                <a:gd name="T73" fmla="*/ 78 h 304"/>
                <a:gd name="T74" fmla="*/ 290 w 519"/>
                <a:gd name="T75" fmla="*/ 68 h 304"/>
                <a:gd name="T76" fmla="*/ 293 w 519"/>
                <a:gd name="T77" fmla="*/ 66 h 304"/>
                <a:gd name="T78" fmla="*/ 298 w 519"/>
                <a:gd name="T79" fmla="*/ 59 h 304"/>
                <a:gd name="T80" fmla="*/ 307 w 519"/>
                <a:gd name="T81" fmla="*/ 41 h 304"/>
                <a:gd name="T82" fmla="*/ 310 w 519"/>
                <a:gd name="T83" fmla="*/ 34 h 304"/>
                <a:gd name="T84" fmla="*/ 312 w 519"/>
                <a:gd name="T85" fmla="*/ 17 h 304"/>
                <a:gd name="T86" fmla="*/ 327 w 519"/>
                <a:gd name="T87" fmla="*/ 0 h 304"/>
                <a:gd name="T88" fmla="*/ 347 w 519"/>
                <a:gd name="T89" fmla="*/ 7 h 304"/>
                <a:gd name="T90" fmla="*/ 354 w 519"/>
                <a:gd name="T91" fmla="*/ 12 h 304"/>
                <a:gd name="T92" fmla="*/ 358 w 519"/>
                <a:gd name="T93" fmla="*/ 15 h 304"/>
                <a:gd name="T94" fmla="*/ 368 w 519"/>
                <a:gd name="T95" fmla="*/ 17 h 304"/>
                <a:gd name="T96" fmla="*/ 371 w 519"/>
                <a:gd name="T97" fmla="*/ 24 h 304"/>
                <a:gd name="T98" fmla="*/ 375 w 519"/>
                <a:gd name="T99" fmla="*/ 29 h 304"/>
                <a:gd name="T100" fmla="*/ 376 w 519"/>
                <a:gd name="T101" fmla="*/ 31 h 304"/>
                <a:gd name="T102" fmla="*/ 400 w 519"/>
                <a:gd name="T103" fmla="*/ 44 h 304"/>
                <a:gd name="T104" fmla="*/ 400 w 519"/>
                <a:gd name="T105" fmla="*/ 53 h 304"/>
                <a:gd name="T106" fmla="*/ 402 w 519"/>
                <a:gd name="T107" fmla="*/ 65 h 304"/>
                <a:gd name="T108" fmla="*/ 393 w 519"/>
                <a:gd name="T109" fmla="*/ 80 h 304"/>
                <a:gd name="T110" fmla="*/ 405 w 519"/>
                <a:gd name="T111" fmla="*/ 88 h 304"/>
                <a:gd name="T112" fmla="*/ 468 w 519"/>
                <a:gd name="T113" fmla="*/ 110 h 304"/>
                <a:gd name="T114" fmla="*/ 475 w 519"/>
                <a:gd name="T115" fmla="*/ 144 h 304"/>
                <a:gd name="T116" fmla="*/ 463 w 519"/>
                <a:gd name="T117" fmla="*/ 160 h 304"/>
                <a:gd name="T118" fmla="*/ 497 w 519"/>
                <a:gd name="T119" fmla="*/ 187 h 304"/>
                <a:gd name="T120" fmla="*/ 519 w 519"/>
                <a:gd name="T121" fmla="*/ 21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9" h="304">
                  <a:moveTo>
                    <a:pt x="519" y="222"/>
                  </a:moveTo>
                  <a:lnTo>
                    <a:pt x="519" y="222"/>
                  </a:lnTo>
                  <a:lnTo>
                    <a:pt x="519" y="222"/>
                  </a:lnTo>
                  <a:lnTo>
                    <a:pt x="519" y="222"/>
                  </a:lnTo>
                  <a:lnTo>
                    <a:pt x="519" y="222"/>
                  </a:lnTo>
                  <a:lnTo>
                    <a:pt x="519" y="222"/>
                  </a:lnTo>
                  <a:lnTo>
                    <a:pt x="519" y="222"/>
                  </a:lnTo>
                  <a:lnTo>
                    <a:pt x="517" y="222"/>
                  </a:lnTo>
                  <a:lnTo>
                    <a:pt x="517" y="222"/>
                  </a:lnTo>
                  <a:lnTo>
                    <a:pt x="517" y="222"/>
                  </a:lnTo>
                  <a:lnTo>
                    <a:pt x="517" y="222"/>
                  </a:lnTo>
                  <a:lnTo>
                    <a:pt x="388" y="244"/>
                  </a:lnTo>
                  <a:lnTo>
                    <a:pt x="388" y="244"/>
                  </a:lnTo>
                  <a:lnTo>
                    <a:pt x="387" y="244"/>
                  </a:lnTo>
                  <a:lnTo>
                    <a:pt x="387" y="244"/>
                  </a:lnTo>
                  <a:lnTo>
                    <a:pt x="290" y="261"/>
                  </a:lnTo>
                  <a:lnTo>
                    <a:pt x="290" y="261"/>
                  </a:lnTo>
                  <a:lnTo>
                    <a:pt x="290" y="261"/>
                  </a:lnTo>
                  <a:lnTo>
                    <a:pt x="290" y="261"/>
                  </a:lnTo>
                  <a:lnTo>
                    <a:pt x="286" y="261"/>
                  </a:lnTo>
                  <a:lnTo>
                    <a:pt x="286" y="261"/>
                  </a:lnTo>
                  <a:lnTo>
                    <a:pt x="203" y="275"/>
                  </a:lnTo>
                  <a:lnTo>
                    <a:pt x="203" y="275"/>
                  </a:lnTo>
                  <a:lnTo>
                    <a:pt x="198" y="275"/>
                  </a:lnTo>
                  <a:lnTo>
                    <a:pt x="198" y="275"/>
                  </a:lnTo>
                  <a:lnTo>
                    <a:pt x="161" y="282"/>
                  </a:lnTo>
                  <a:lnTo>
                    <a:pt x="161" y="282"/>
                  </a:lnTo>
                  <a:lnTo>
                    <a:pt x="127" y="287"/>
                  </a:lnTo>
                  <a:lnTo>
                    <a:pt x="127" y="287"/>
                  </a:lnTo>
                  <a:lnTo>
                    <a:pt x="125" y="287"/>
                  </a:lnTo>
                  <a:lnTo>
                    <a:pt x="125" y="287"/>
                  </a:lnTo>
                  <a:lnTo>
                    <a:pt x="0" y="304"/>
                  </a:lnTo>
                  <a:lnTo>
                    <a:pt x="0" y="304"/>
                  </a:lnTo>
                  <a:lnTo>
                    <a:pt x="0" y="302"/>
                  </a:lnTo>
                  <a:lnTo>
                    <a:pt x="0" y="302"/>
                  </a:lnTo>
                  <a:lnTo>
                    <a:pt x="0" y="302"/>
                  </a:lnTo>
                  <a:lnTo>
                    <a:pt x="0" y="302"/>
                  </a:lnTo>
                  <a:lnTo>
                    <a:pt x="1" y="300"/>
                  </a:lnTo>
                  <a:lnTo>
                    <a:pt x="1" y="300"/>
                  </a:lnTo>
                  <a:lnTo>
                    <a:pt x="1" y="300"/>
                  </a:lnTo>
                  <a:lnTo>
                    <a:pt x="1" y="300"/>
                  </a:lnTo>
                  <a:lnTo>
                    <a:pt x="1" y="300"/>
                  </a:lnTo>
                  <a:lnTo>
                    <a:pt x="1" y="300"/>
                  </a:lnTo>
                  <a:lnTo>
                    <a:pt x="1" y="300"/>
                  </a:lnTo>
                  <a:lnTo>
                    <a:pt x="1" y="300"/>
                  </a:lnTo>
                  <a:lnTo>
                    <a:pt x="3" y="300"/>
                  </a:lnTo>
                  <a:lnTo>
                    <a:pt x="3" y="300"/>
                  </a:lnTo>
                  <a:lnTo>
                    <a:pt x="3" y="299"/>
                  </a:lnTo>
                  <a:lnTo>
                    <a:pt x="3" y="299"/>
                  </a:lnTo>
                  <a:lnTo>
                    <a:pt x="3" y="299"/>
                  </a:lnTo>
                  <a:lnTo>
                    <a:pt x="3" y="299"/>
                  </a:lnTo>
                  <a:lnTo>
                    <a:pt x="5" y="297"/>
                  </a:lnTo>
                  <a:lnTo>
                    <a:pt x="5" y="297"/>
                  </a:lnTo>
                  <a:lnTo>
                    <a:pt x="5" y="297"/>
                  </a:lnTo>
                  <a:lnTo>
                    <a:pt x="5" y="297"/>
                  </a:lnTo>
                  <a:lnTo>
                    <a:pt x="8" y="295"/>
                  </a:lnTo>
                  <a:lnTo>
                    <a:pt x="8" y="295"/>
                  </a:lnTo>
                  <a:lnTo>
                    <a:pt x="10" y="294"/>
                  </a:lnTo>
                  <a:lnTo>
                    <a:pt x="10" y="294"/>
                  </a:lnTo>
                  <a:lnTo>
                    <a:pt x="15" y="292"/>
                  </a:lnTo>
                  <a:lnTo>
                    <a:pt x="15" y="292"/>
                  </a:lnTo>
                  <a:lnTo>
                    <a:pt x="15" y="292"/>
                  </a:lnTo>
                  <a:lnTo>
                    <a:pt x="15" y="292"/>
                  </a:lnTo>
                  <a:lnTo>
                    <a:pt x="18" y="290"/>
                  </a:lnTo>
                  <a:lnTo>
                    <a:pt x="18" y="290"/>
                  </a:lnTo>
                  <a:lnTo>
                    <a:pt x="20" y="290"/>
                  </a:lnTo>
                  <a:lnTo>
                    <a:pt x="20" y="290"/>
                  </a:lnTo>
                  <a:lnTo>
                    <a:pt x="22" y="290"/>
                  </a:lnTo>
                  <a:lnTo>
                    <a:pt x="22" y="290"/>
                  </a:lnTo>
                  <a:lnTo>
                    <a:pt x="23" y="289"/>
                  </a:lnTo>
                  <a:lnTo>
                    <a:pt x="23" y="289"/>
                  </a:lnTo>
                  <a:lnTo>
                    <a:pt x="27" y="287"/>
                  </a:lnTo>
                  <a:lnTo>
                    <a:pt x="27" y="287"/>
                  </a:lnTo>
                  <a:lnTo>
                    <a:pt x="28" y="285"/>
                  </a:lnTo>
                  <a:lnTo>
                    <a:pt x="28" y="285"/>
                  </a:lnTo>
                  <a:lnTo>
                    <a:pt x="34" y="283"/>
                  </a:lnTo>
                  <a:lnTo>
                    <a:pt x="34" y="283"/>
                  </a:lnTo>
                  <a:lnTo>
                    <a:pt x="35" y="282"/>
                  </a:lnTo>
                  <a:lnTo>
                    <a:pt x="35" y="282"/>
                  </a:lnTo>
                  <a:lnTo>
                    <a:pt x="37" y="282"/>
                  </a:lnTo>
                  <a:lnTo>
                    <a:pt x="37" y="282"/>
                  </a:lnTo>
                  <a:lnTo>
                    <a:pt x="39" y="280"/>
                  </a:lnTo>
                  <a:lnTo>
                    <a:pt x="39" y="280"/>
                  </a:lnTo>
                  <a:lnTo>
                    <a:pt x="40" y="280"/>
                  </a:lnTo>
                  <a:lnTo>
                    <a:pt x="40" y="280"/>
                  </a:lnTo>
                  <a:lnTo>
                    <a:pt x="40" y="280"/>
                  </a:lnTo>
                  <a:lnTo>
                    <a:pt x="40" y="280"/>
                  </a:lnTo>
                  <a:lnTo>
                    <a:pt x="40" y="280"/>
                  </a:lnTo>
                  <a:lnTo>
                    <a:pt x="40" y="280"/>
                  </a:lnTo>
                  <a:lnTo>
                    <a:pt x="40" y="278"/>
                  </a:lnTo>
                  <a:lnTo>
                    <a:pt x="40" y="278"/>
                  </a:lnTo>
                  <a:lnTo>
                    <a:pt x="42" y="278"/>
                  </a:lnTo>
                  <a:lnTo>
                    <a:pt x="42" y="278"/>
                  </a:lnTo>
                  <a:lnTo>
                    <a:pt x="42" y="278"/>
                  </a:lnTo>
                  <a:lnTo>
                    <a:pt x="42" y="278"/>
                  </a:lnTo>
                  <a:lnTo>
                    <a:pt x="45" y="275"/>
                  </a:lnTo>
                  <a:lnTo>
                    <a:pt x="45" y="275"/>
                  </a:lnTo>
                  <a:lnTo>
                    <a:pt x="45" y="275"/>
                  </a:lnTo>
                  <a:lnTo>
                    <a:pt x="45" y="275"/>
                  </a:lnTo>
                  <a:lnTo>
                    <a:pt x="45" y="273"/>
                  </a:lnTo>
                  <a:lnTo>
                    <a:pt x="45" y="273"/>
                  </a:lnTo>
                  <a:lnTo>
                    <a:pt x="47" y="273"/>
                  </a:lnTo>
                  <a:lnTo>
                    <a:pt x="47" y="273"/>
                  </a:lnTo>
                  <a:lnTo>
                    <a:pt x="47" y="273"/>
                  </a:lnTo>
                  <a:lnTo>
                    <a:pt x="47" y="273"/>
                  </a:lnTo>
                  <a:lnTo>
                    <a:pt x="47" y="273"/>
                  </a:lnTo>
                  <a:lnTo>
                    <a:pt x="47" y="273"/>
                  </a:lnTo>
                  <a:lnTo>
                    <a:pt x="47" y="273"/>
                  </a:lnTo>
                  <a:lnTo>
                    <a:pt x="47" y="273"/>
                  </a:lnTo>
                  <a:lnTo>
                    <a:pt x="47" y="273"/>
                  </a:lnTo>
                  <a:lnTo>
                    <a:pt x="47" y="273"/>
                  </a:lnTo>
                  <a:lnTo>
                    <a:pt x="49" y="273"/>
                  </a:lnTo>
                  <a:lnTo>
                    <a:pt x="49" y="273"/>
                  </a:lnTo>
                  <a:lnTo>
                    <a:pt x="49" y="273"/>
                  </a:lnTo>
                  <a:lnTo>
                    <a:pt x="49" y="273"/>
                  </a:lnTo>
                  <a:lnTo>
                    <a:pt x="49" y="273"/>
                  </a:lnTo>
                  <a:lnTo>
                    <a:pt x="49" y="273"/>
                  </a:lnTo>
                  <a:lnTo>
                    <a:pt x="49" y="273"/>
                  </a:lnTo>
                  <a:lnTo>
                    <a:pt x="49" y="273"/>
                  </a:lnTo>
                  <a:lnTo>
                    <a:pt x="51" y="273"/>
                  </a:lnTo>
                  <a:lnTo>
                    <a:pt x="51" y="273"/>
                  </a:lnTo>
                  <a:lnTo>
                    <a:pt x="51" y="272"/>
                  </a:lnTo>
                  <a:lnTo>
                    <a:pt x="51" y="272"/>
                  </a:lnTo>
                  <a:lnTo>
                    <a:pt x="54" y="272"/>
                  </a:lnTo>
                  <a:lnTo>
                    <a:pt x="54" y="272"/>
                  </a:lnTo>
                  <a:lnTo>
                    <a:pt x="56" y="272"/>
                  </a:lnTo>
                  <a:lnTo>
                    <a:pt x="56" y="272"/>
                  </a:lnTo>
                  <a:lnTo>
                    <a:pt x="57" y="272"/>
                  </a:lnTo>
                  <a:lnTo>
                    <a:pt x="57" y="272"/>
                  </a:lnTo>
                  <a:lnTo>
                    <a:pt x="57" y="272"/>
                  </a:lnTo>
                  <a:lnTo>
                    <a:pt x="57" y="272"/>
                  </a:lnTo>
                  <a:lnTo>
                    <a:pt x="57" y="272"/>
                  </a:lnTo>
                  <a:lnTo>
                    <a:pt x="57" y="272"/>
                  </a:lnTo>
                  <a:lnTo>
                    <a:pt x="57" y="272"/>
                  </a:lnTo>
                  <a:lnTo>
                    <a:pt x="59" y="272"/>
                  </a:lnTo>
                  <a:lnTo>
                    <a:pt x="59" y="272"/>
                  </a:lnTo>
                  <a:lnTo>
                    <a:pt x="59" y="270"/>
                  </a:lnTo>
                  <a:lnTo>
                    <a:pt x="59" y="270"/>
                  </a:lnTo>
                  <a:lnTo>
                    <a:pt x="61" y="270"/>
                  </a:lnTo>
                  <a:lnTo>
                    <a:pt x="61" y="270"/>
                  </a:lnTo>
                  <a:lnTo>
                    <a:pt x="61" y="270"/>
                  </a:lnTo>
                  <a:lnTo>
                    <a:pt x="61" y="270"/>
                  </a:lnTo>
                  <a:lnTo>
                    <a:pt x="61" y="270"/>
                  </a:lnTo>
                  <a:lnTo>
                    <a:pt x="61" y="270"/>
                  </a:lnTo>
                  <a:lnTo>
                    <a:pt x="61" y="270"/>
                  </a:lnTo>
                  <a:lnTo>
                    <a:pt x="61" y="270"/>
                  </a:lnTo>
                  <a:lnTo>
                    <a:pt x="61" y="268"/>
                  </a:lnTo>
                  <a:lnTo>
                    <a:pt x="61" y="268"/>
                  </a:lnTo>
                  <a:lnTo>
                    <a:pt x="61" y="268"/>
                  </a:lnTo>
                  <a:lnTo>
                    <a:pt x="61" y="268"/>
                  </a:lnTo>
                  <a:lnTo>
                    <a:pt x="62" y="268"/>
                  </a:lnTo>
                  <a:lnTo>
                    <a:pt x="62" y="268"/>
                  </a:lnTo>
                  <a:lnTo>
                    <a:pt x="64" y="265"/>
                  </a:lnTo>
                  <a:lnTo>
                    <a:pt x="64" y="265"/>
                  </a:lnTo>
                  <a:lnTo>
                    <a:pt x="69" y="255"/>
                  </a:lnTo>
                  <a:lnTo>
                    <a:pt x="71" y="250"/>
                  </a:lnTo>
                  <a:lnTo>
                    <a:pt x="74" y="244"/>
                  </a:lnTo>
                  <a:lnTo>
                    <a:pt x="74" y="244"/>
                  </a:lnTo>
                  <a:lnTo>
                    <a:pt x="78" y="241"/>
                  </a:lnTo>
                  <a:lnTo>
                    <a:pt x="78" y="241"/>
                  </a:lnTo>
                  <a:lnTo>
                    <a:pt x="78" y="241"/>
                  </a:lnTo>
                  <a:lnTo>
                    <a:pt x="78" y="241"/>
                  </a:lnTo>
                  <a:lnTo>
                    <a:pt x="79" y="239"/>
                  </a:lnTo>
                  <a:lnTo>
                    <a:pt x="79" y="239"/>
                  </a:lnTo>
                  <a:lnTo>
                    <a:pt x="79" y="239"/>
                  </a:lnTo>
                  <a:lnTo>
                    <a:pt x="79" y="239"/>
                  </a:lnTo>
                  <a:lnTo>
                    <a:pt x="81" y="238"/>
                  </a:lnTo>
                  <a:lnTo>
                    <a:pt x="81" y="238"/>
                  </a:lnTo>
                  <a:lnTo>
                    <a:pt x="83" y="236"/>
                  </a:lnTo>
                  <a:lnTo>
                    <a:pt x="83" y="236"/>
                  </a:lnTo>
                  <a:lnTo>
                    <a:pt x="84" y="234"/>
                  </a:lnTo>
                  <a:lnTo>
                    <a:pt x="84" y="234"/>
                  </a:lnTo>
                  <a:lnTo>
                    <a:pt x="84" y="234"/>
                  </a:lnTo>
                  <a:lnTo>
                    <a:pt x="84" y="234"/>
                  </a:lnTo>
                  <a:lnTo>
                    <a:pt x="84" y="234"/>
                  </a:lnTo>
                  <a:lnTo>
                    <a:pt x="84" y="234"/>
                  </a:lnTo>
                  <a:lnTo>
                    <a:pt x="86" y="233"/>
                  </a:lnTo>
                  <a:lnTo>
                    <a:pt x="86" y="233"/>
                  </a:lnTo>
                  <a:lnTo>
                    <a:pt x="86" y="233"/>
                  </a:lnTo>
                  <a:lnTo>
                    <a:pt x="86" y="233"/>
                  </a:lnTo>
                  <a:lnTo>
                    <a:pt x="90" y="231"/>
                  </a:lnTo>
                  <a:lnTo>
                    <a:pt x="90" y="231"/>
                  </a:lnTo>
                  <a:lnTo>
                    <a:pt x="91" y="229"/>
                  </a:lnTo>
                  <a:lnTo>
                    <a:pt x="91" y="229"/>
                  </a:lnTo>
                  <a:lnTo>
                    <a:pt x="91" y="229"/>
                  </a:lnTo>
                  <a:lnTo>
                    <a:pt x="91" y="229"/>
                  </a:lnTo>
                  <a:lnTo>
                    <a:pt x="93" y="229"/>
                  </a:lnTo>
                  <a:lnTo>
                    <a:pt x="93" y="229"/>
                  </a:lnTo>
                  <a:lnTo>
                    <a:pt x="98" y="224"/>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7" y="217"/>
                  </a:lnTo>
                  <a:lnTo>
                    <a:pt x="107" y="217"/>
                  </a:lnTo>
                  <a:lnTo>
                    <a:pt x="108" y="217"/>
                  </a:lnTo>
                  <a:lnTo>
                    <a:pt x="108" y="217"/>
                  </a:lnTo>
                  <a:lnTo>
                    <a:pt x="108" y="217"/>
                  </a:lnTo>
                  <a:lnTo>
                    <a:pt x="110" y="219"/>
                  </a:lnTo>
                  <a:lnTo>
                    <a:pt x="110" y="219"/>
                  </a:lnTo>
                  <a:lnTo>
                    <a:pt x="110" y="219"/>
                  </a:lnTo>
                  <a:lnTo>
                    <a:pt x="110" y="219"/>
                  </a:lnTo>
                  <a:lnTo>
                    <a:pt x="110" y="221"/>
                  </a:lnTo>
                  <a:lnTo>
                    <a:pt x="110" y="221"/>
                  </a:lnTo>
                  <a:lnTo>
                    <a:pt x="110" y="221"/>
                  </a:lnTo>
                  <a:lnTo>
                    <a:pt x="110" y="221"/>
                  </a:lnTo>
                  <a:lnTo>
                    <a:pt x="112" y="221"/>
                  </a:lnTo>
                  <a:lnTo>
                    <a:pt x="112" y="221"/>
                  </a:lnTo>
                  <a:lnTo>
                    <a:pt x="112" y="221"/>
                  </a:lnTo>
                  <a:lnTo>
                    <a:pt x="112" y="221"/>
                  </a:lnTo>
                  <a:lnTo>
                    <a:pt x="115" y="226"/>
                  </a:lnTo>
                  <a:lnTo>
                    <a:pt x="117" y="229"/>
                  </a:lnTo>
                  <a:lnTo>
                    <a:pt x="117" y="229"/>
                  </a:lnTo>
                  <a:lnTo>
                    <a:pt x="118" y="231"/>
                  </a:lnTo>
                  <a:lnTo>
                    <a:pt x="118" y="231"/>
                  </a:lnTo>
                  <a:lnTo>
                    <a:pt x="118" y="231"/>
                  </a:lnTo>
                  <a:lnTo>
                    <a:pt x="118" y="231"/>
                  </a:lnTo>
                  <a:lnTo>
                    <a:pt x="118" y="233"/>
                  </a:lnTo>
                  <a:lnTo>
                    <a:pt x="118" y="233"/>
                  </a:lnTo>
                  <a:lnTo>
                    <a:pt x="118" y="233"/>
                  </a:lnTo>
                  <a:lnTo>
                    <a:pt x="118" y="233"/>
                  </a:lnTo>
                  <a:lnTo>
                    <a:pt x="120" y="236"/>
                  </a:lnTo>
                  <a:lnTo>
                    <a:pt x="120" y="236"/>
                  </a:lnTo>
                  <a:lnTo>
                    <a:pt x="120" y="236"/>
                  </a:lnTo>
                  <a:lnTo>
                    <a:pt x="120" y="236"/>
                  </a:lnTo>
                  <a:lnTo>
                    <a:pt x="122" y="238"/>
                  </a:lnTo>
                  <a:lnTo>
                    <a:pt x="122" y="238"/>
                  </a:lnTo>
                  <a:lnTo>
                    <a:pt x="127" y="238"/>
                  </a:lnTo>
                  <a:lnTo>
                    <a:pt x="127" y="238"/>
                  </a:lnTo>
                  <a:lnTo>
                    <a:pt x="130" y="236"/>
                  </a:lnTo>
                  <a:lnTo>
                    <a:pt x="130" y="236"/>
                  </a:lnTo>
                  <a:lnTo>
                    <a:pt x="130" y="236"/>
                  </a:lnTo>
                  <a:lnTo>
                    <a:pt x="132" y="236"/>
                  </a:lnTo>
                  <a:lnTo>
                    <a:pt x="132" y="236"/>
                  </a:lnTo>
                  <a:lnTo>
                    <a:pt x="132" y="236"/>
                  </a:lnTo>
                  <a:lnTo>
                    <a:pt x="135" y="234"/>
                  </a:lnTo>
                  <a:lnTo>
                    <a:pt x="135" y="234"/>
                  </a:lnTo>
                  <a:lnTo>
                    <a:pt x="142" y="234"/>
                  </a:lnTo>
                  <a:lnTo>
                    <a:pt x="142" y="234"/>
                  </a:lnTo>
                  <a:lnTo>
                    <a:pt x="144" y="233"/>
                  </a:lnTo>
                  <a:lnTo>
                    <a:pt x="144" y="233"/>
                  </a:lnTo>
                  <a:lnTo>
                    <a:pt x="151" y="233"/>
                  </a:lnTo>
                  <a:lnTo>
                    <a:pt x="151" y="233"/>
                  </a:lnTo>
                  <a:lnTo>
                    <a:pt x="156" y="233"/>
                  </a:lnTo>
                  <a:lnTo>
                    <a:pt x="156" y="233"/>
                  </a:lnTo>
                  <a:lnTo>
                    <a:pt x="156" y="233"/>
                  </a:lnTo>
                  <a:lnTo>
                    <a:pt x="156" y="233"/>
                  </a:lnTo>
                  <a:lnTo>
                    <a:pt x="157" y="231"/>
                  </a:lnTo>
                  <a:lnTo>
                    <a:pt x="157" y="231"/>
                  </a:lnTo>
                  <a:lnTo>
                    <a:pt x="157" y="231"/>
                  </a:lnTo>
                  <a:lnTo>
                    <a:pt x="157" y="231"/>
                  </a:lnTo>
                  <a:lnTo>
                    <a:pt x="159" y="231"/>
                  </a:lnTo>
                  <a:lnTo>
                    <a:pt x="159" y="231"/>
                  </a:lnTo>
                  <a:lnTo>
                    <a:pt x="161" y="229"/>
                  </a:lnTo>
                  <a:lnTo>
                    <a:pt x="161" y="229"/>
                  </a:lnTo>
                  <a:lnTo>
                    <a:pt x="166" y="226"/>
                  </a:lnTo>
                  <a:lnTo>
                    <a:pt x="166" y="226"/>
                  </a:lnTo>
                  <a:lnTo>
                    <a:pt x="166" y="226"/>
                  </a:lnTo>
                  <a:lnTo>
                    <a:pt x="171" y="222"/>
                  </a:lnTo>
                  <a:lnTo>
                    <a:pt x="171" y="222"/>
                  </a:lnTo>
                  <a:lnTo>
                    <a:pt x="171" y="222"/>
                  </a:lnTo>
                  <a:lnTo>
                    <a:pt x="173" y="222"/>
                  </a:lnTo>
                  <a:lnTo>
                    <a:pt x="173" y="222"/>
                  </a:lnTo>
                  <a:lnTo>
                    <a:pt x="173" y="222"/>
                  </a:lnTo>
                  <a:lnTo>
                    <a:pt x="174" y="221"/>
                  </a:lnTo>
                  <a:lnTo>
                    <a:pt x="174" y="221"/>
                  </a:lnTo>
                  <a:lnTo>
                    <a:pt x="174" y="221"/>
                  </a:lnTo>
                  <a:lnTo>
                    <a:pt x="174" y="221"/>
                  </a:lnTo>
                  <a:lnTo>
                    <a:pt x="174" y="221"/>
                  </a:lnTo>
                  <a:lnTo>
                    <a:pt x="176" y="219"/>
                  </a:lnTo>
                  <a:lnTo>
                    <a:pt x="176" y="219"/>
                  </a:lnTo>
                  <a:lnTo>
                    <a:pt x="181" y="216"/>
                  </a:lnTo>
                  <a:lnTo>
                    <a:pt x="181" y="216"/>
                  </a:lnTo>
                  <a:lnTo>
                    <a:pt x="183" y="214"/>
                  </a:lnTo>
                  <a:lnTo>
                    <a:pt x="183" y="214"/>
                  </a:lnTo>
                  <a:lnTo>
                    <a:pt x="186" y="214"/>
                  </a:lnTo>
                  <a:lnTo>
                    <a:pt x="186" y="214"/>
                  </a:lnTo>
                  <a:lnTo>
                    <a:pt x="186" y="212"/>
                  </a:lnTo>
                  <a:lnTo>
                    <a:pt x="186" y="212"/>
                  </a:lnTo>
                  <a:lnTo>
                    <a:pt x="186" y="212"/>
                  </a:lnTo>
                  <a:lnTo>
                    <a:pt x="186" y="212"/>
                  </a:lnTo>
                  <a:lnTo>
                    <a:pt x="188" y="212"/>
                  </a:lnTo>
                  <a:lnTo>
                    <a:pt x="188" y="212"/>
                  </a:lnTo>
                  <a:lnTo>
                    <a:pt x="188" y="212"/>
                  </a:lnTo>
                  <a:lnTo>
                    <a:pt x="190" y="212"/>
                  </a:lnTo>
                  <a:lnTo>
                    <a:pt x="190" y="212"/>
                  </a:lnTo>
                  <a:lnTo>
                    <a:pt x="191" y="211"/>
                  </a:lnTo>
                  <a:lnTo>
                    <a:pt x="191" y="211"/>
                  </a:lnTo>
                  <a:lnTo>
                    <a:pt x="193" y="211"/>
                  </a:lnTo>
                  <a:lnTo>
                    <a:pt x="193" y="211"/>
                  </a:lnTo>
                  <a:lnTo>
                    <a:pt x="193" y="211"/>
                  </a:lnTo>
                  <a:lnTo>
                    <a:pt x="193" y="209"/>
                  </a:lnTo>
                  <a:lnTo>
                    <a:pt x="193" y="209"/>
                  </a:lnTo>
                  <a:lnTo>
                    <a:pt x="195" y="207"/>
                  </a:lnTo>
                  <a:lnTo>
                    <a:pt x="195" y="207"/>
                  </a:lnTo>
                  <a:lnTo>
                    <a:pt x="196" y="207"/>
                  </a:lnTo>
                  <a:lnTo>
                    <a:pt x="196" y="207"/>
                  </a:lnTo>
                  <a:lnTo>
                    <a:pt x="196" y="205"/>
                  </a:lnTo>
                  <a:lnTo>
                    <a:pt x="196" y="205"/>
                  </a:lnTo>
                  <a:lnTo>
                    <a:pt x="196" y="205"/>
                  </a:lnTo>
                  <a:lnTo>
                    <a:pt x="196" y="205"/>
                  </a:lnTo>
                  <a:lnTo>
                    <a:pt x="198" y="205"/>
                  </a:lnTo>
                  <a:lnTo>
                    <a:pt x="198" y="205"/>
                  </a:lnTo>
                  <a:lnTo>
                    <a:pt x="198" y="205"/>
                  </a:lnTo>
                  <a:lnTo>
                    <a:pt x="198" y="205"/>
                  </a:lnTo>
                  <a:lnTo>
                    <a:pt x="203" y="199"/>
                  </a:lnTo>
                  <a:lnTo>
                    <a:pt x="203" y="199"/>
                  </a:lnTo>
                  <a:lnTo>
                    <a:pt x="205" y="199"/>
                  </a:lnTo>
                  <a:lnTo>
                    <a:pt x="205" y="199"/>
                  </a:lnTo>
                  <a:lnTo>
                    <a:pt x="205" y="199"/>
                  </a:lnTo>
                  <a:lnTo>
                    <a:pt x="205" y="199"/>
                  </a:lnTo>
                  <a:lnTo>
                    <a:pt x="207" y="197"/>
                  </a:lnTo>
                  <a:lnTo>
                    <a:pt x="207" y="197"/>
                  </a:lnTo>
                  <a:lnTo>
                    <a:pt x="207" y="197"/>
                  </a:lnTo>
                  <a:lnTo>
                    <a:pt x="207" y="197"/>
                  </a:lnTo>
                  <a:lnTo>
                    <a:pt x="207" y="195"/>
                  </a:lnTo>
                  <a:lnTo>
                    <a:pt x="207" y="195"/>
                  </a:lnTo>
                  <a:lnTo>
                    <a:pt x="208" y="195"/>
                  </a:lnTo>
                  <a:lnTo>
                    <a:pt x="208" y="195"/>
                  </a:lnTo>
                  <a:lnTo>
                    <a:pt x="208" y="195"/>
                  </a:lnTo>
                  <a:lnTo>
                    <a:pt x="208" y="195"/>
                  </a:lnTo>
                  <a:lnTo>
                    <a:pt x="208" y="194"/>
                  </a:lnTo>
                  <a:lnTo>
                    <a:pt x="208" y="194"/>
                  </a:lnTo>
                  <a:lnTo>
                    <a:pt x="210" y="192"/>
                  </a:lnTo>
                  <a:lnTo>
                    <a:pt x="210" y="192"/>
                  </a:lnTo>
                  <a:lnTo>
                    <a:pt x="217" y="178"/>
                  </a:lnTo>
                  <a:lnTo>
                    <a:pt x="217" y="178"/>
                  </a:lnTo>
                  <a:lnTo>
                    <a:pt x="217" y="178"/>
                  </a:lnTo>
                  <a:lnTo>
                    <a:pt x="217" y="178"/>
                  </a:lnTo>
                  <a:lnTo>
                    <a:pt x="219" y="175"/>
                  </a:lnTo>
                  <a:lnTo>
                    <a:pt x="219" y="175"/>
                  </a:lnTo>
                  <a:lnTo>
                    <a:pt x="219" y="175"/>
                  </a:lnTo>
                  <a:lnTo>
                    <a:pt x="219" y="171"/>
                  </a:lnTo>
                  <a:lnTo>
                    <a:pt x="219" y="171"/>
                  </a:lnTo>
                  <a:lnTo>
                    <a:pt x="224" y="158"/>
                  </a:lnTo>
                  <a:lnTo>
                    <a:pt x="224" y="158"/>
                  </a:lnTo>
                  <a:lnTo>
                    <a:pt x="224" y="156"/>
                  </a:lnTo>
                  <a:lnTo>
                    <a:pt x="224" y="156"/>
                  </a:lnTo>
                  <a:lnTo>
                    <a:pt x="224" y="156"/>
                  </a:lnTo>
                  <a:lnTo>
                    <a:pt x="224" y="156"/>
                  </a:lnTo>
                  <a:lnTo>
                    <a:pt x="224" y="156"/>
                  </a:lnTo>
                  <a:lnTo>
                    <a:pt x="224" y="154"/>
                  </a:lnTo>
                  <a:lnTo>
                    <a:pt x="224" y="154"/>
                  </a:lnTo>
                  <a:lnTo>
                    <a:pt x="224" y="154"/>
                  </a:lnTo>
                  <a:lnTo>
                    <a:pt x="224" y="154"/>
                  </a:lnTo>
                  <a:lnTo>
                    <a:pt x="224" y="153"/>
                  </a:lnTo>
                  <a:lnTo>
                    <a:pt x="224" y="153"/>
                  </a:lnTo>
                  <a:lnTo>
                    <a:pt x="227" y="151"/>
                  </a:lnTo>
                  <a:lnTo>
                    <a:pt x="227" y="151"/>
                  </a:lnTo>
                  <a:lnTo>
                    <a:pt x="227" y="151"/>
                  </a:lnTo>
                  <a:lnTo>
                    <a:pt x="227" y="151"/>
                  </a:lnTo>
                  <a:lnTo>
                    <a:pt x="227" y="149"/>
                  </a:lnTo>
                  <a:lnTo>
                    <a:pt x="227" y="149"/>
                  </a:lnTo>
                  <a:lnTo>
                    <a:pt x="229" y="149"/>
                  </a:lnTo>
                  <a:lnTo>
                    <a:pt x="229" y="149"/>
                  </a:lnTo>
                  <a:lnTo>
                    <a:pt x="229" y="149"/>
                  </a:lnTo>
                  <a:lnTo>
                    <a:pt x="229" y="149"/>
                  </a:lnTo>
                  <a:lnTo>
                    <a:pt x="230" y="149"/>
                  </a:lnTo>
                  <a:lnTo>
                    <a:pt x="230" y="149"/>
                  </a:lnTo>
                  <a:lnTo>
                    <a:pt x="230" y="149"/>
                  </a:lnTo>
                  <a:lnTo>
                    <a:pt x="232" y="148"/>
                  </a:lnTo>
                  <a:lnTo>
                    <a:pt x="232" y="148"/>
                  </a:lnTo>
                  <a:lnTo>
                    <a:pt x="232" y="148"/>
                  </a:lnTo>
                  <a:lnTo>
                    <a:pt x="232" y="148"/>
                  </a:lnTo>
                  <a:lnTo>
                    <a:pt x="232" y="148"/>
                  </a:lnTo>
                  <a:lnTo>
                    <a:pt x="232" y="148"/>
                  </a:lnTo>
                  <a:lnTo>
                    <a:pt x="232" y="148"/>
                  </a:lnTo>
                  <a:lnTo>
                    <a:pt x="234" y="146"/>
                  </a:lnTo>
                  <a:lnTo>
                    <a:pt x="234" y="146"/>
                  </a:lnTo>
                  <a:lnTo>
                    <a:pt x="236" y="146"/>
                  </a:lnTo>
                  <a:lnTo>
                    <a:pt x="236" y="146"/>
                  </a:lnTo>
                  <a:lnTo>
                    <a:pt x="236" y="144"/>
                  </a:lnTo>
                  <a:lnTo>
                    <a:pt x="236" y="144"/>
                  </a:lnTo>
                  <a:lnTo>
                    <a:pt x="236" y="144"/>
                  </a:lnTo>
                  <a:lnTo>
                    <a:pt x="236" y="144"/>
                  </a:lnTo>
                  <a:lnTo>
                    <a:pt x="236" y="144"/>
                  </a:lnTo>
                  <a:lnTo>
                    <a:pt x="236" y="143"/>
                  </a:lnTo>
                  <a:lnTo>
                    <a:pt x="236" y="143"/>
                  </a:lnTo>
                  <a:lnTo>
                    <a:pt x="236" y="141"/>
                  </a:lnTo>
                  <a:lnTo>
                    <a:pt x="236" y="141"/>
                  </a:lnTo>
                  <a:lnTo>
                    <a:pt x="236" y="139"/>
                  </a:lnTo>
                  <a:lnTo>
                    <a:pt x="236" y="139"/>
                  </a:lnTo>
                  <a:lnTo>
                    <a:pt x="236" y="136"/>
                  </a:lnTo>
                  <a:lnTo>
                    <a:pt x="236" y="136"/>
                  </a:lnTo>
                  <a:lnTo>
                    <a:pt x="236" y="136"/>
                  </a:lnTo>
                  <a:lnTo>
                    <a:pt x="236" y="136"/>
                  </a:lnTo>
                  <a:lnTo>
                    <a:pt x="237" y="136"/>
                  </a:lnTo>
                  <a:lnTo>
                    <a:pt x="237" y="136"/>
                  </a:lnTo>
                  <a:lnTo>
                    <a:pt x="237" y="134"/>
                  </a:lnTo>
                  <a:lnTo>
                    <a:pt x="237" y="134"/>
                  </a:lnTo>
                  <a:lnTo>
                    <a:pt x="237" y="134"/>
                  </a:lnTo>
                  <a:lnTo>
                    <a:pt x="237" y="134"/>
                  </a:lnTo>
                  <a:lnTo>
                    <a:pt x="241" y="129"/>
                  </a:lnTo>
                  <a:lnTo>
                    <a:pt x="241" y="129"/>
                  </a:lnTo>
                  <a:lnTo>
                    <a:pt x="241" y="129"/>
                  </a:lnTo>
                  <a:lnTo>
                    <a:pt x="241" y="129"/>
                  </a:lnTo>
                  <a:lnTo>
                    <a:pt x="241" y="127"/>
                  </a:lnTo>
                  <a:lnTo>
                    <a:pt x="241" y="127"/>
                  </a:lnTo>
                  <a:lnTo>
                    <a:pt x="241" y="127"/>
                  </a:lnTo>
                  <a:lnTo>
                    <a:pt x="241" y="127"/>
                  </a:lnTo>
                  <a:lnTo>
                    <a:pt x="241" y="124"/>
                  </a:lnTo>
                  <a:lnTo>
                    <a:pt x="241" y="124"/>
                  </a:lnTo>
                  <a:lnTo>
                    <a:pt x="242" y="115"/>
                  </a:lnTo>
                  <a:lnTo>
                    <a:pt x="242" y="115"/>
                  </a:lnTo>
                  <a:lnTo>
                    <a:pt x="244" y="114"/>
                  </a:lnTo>
                  <a:lnTo>
                    <a:pt x="244" y="114"/>
                  </a:lnTo>
                  <a:lnTo>
                    <a:pt x="246" y="109"/>
                  </a:lnTo>
                  <a:lnTo>
                    <a:pt x="247" y="105"/>
                  </a:lnTo>
                  <a:lnTo>
                    <a:pt x="247" y="105"/>
                  </a:lnTo>
                  <a:lnTo>
                    <a:pt x="249" y="105"/>
                  </a:lnTo>
                  <a:lnTo>
                    <a:pt x="249" y="105"/>
                  </a:lnTo>
                  <a:lnTo>
                    <a:pt x="249" y="105"/>
                  </a:lnTo>
                  <a:lnTo>
                    <a:pt x="249" y="105"/>
                  </a:lnTo>
                  <a:lnTo>
                    <a:pt x="251" y="104"/>
                  </a:lnTo>
                  <a:lnTo>
                    <a:pt x="251" y="104"/>
                  </a:lnTo>
                  <a:lnTo>
                    <a:pt x="251" y="104"/>
                  </a:lnTo>
                  <a:lnTo>
                    <a:pt x="251" y="104"/>
                  </a:lnTo>
                  <a:lnTo>
                    <a:pt x="251" y="104"/>
                  </a:lnTo>
                  <a:lnTo>
                    <a:pt x="251" y="104"/>
                  </a:lnTo>
                  <a:lnTo>
                    <a:pt x="252" y="104"/>
                  </a:lnTo>
                  <a:lnTo>
                    <a:pt x="252" y="104"/>
                  </a:lnTo>
                  <a:lnTo>
                    <a:pt x="252" y="102"/>
                  </a:lnTo>
                  <a:lnTo>
                    <a:pt x="252" y="102"/>
                  </a:lnTo>
                  <a:lnTo>
                    <a:pt x="252" y="102"/>
                  </a:lnTo>
                  <a:lnTo>
                    <a:pt x="254" y="102"/>
                  </a:lnTo>
                  <a:lnTo>
                    <a:pt x="254" y="102"/>
                  </a:lnTo>
                  <a:lnTo>
                    <a:pt x="258" y="102"/>
                  </a:lnTo>
                  <a:lnTo>
                    <a:pt x="258" y="102"/>
                  </a:lnTo>
                  <a:lnTo>
                    <a:pt x="258" y="102"/>
                  </a:lnTo>
                  <a:lnTo>
                    <a:pt x="258" y="102"/>
                  </a:lnTo>
                  <a:lnTo>
                    <a:pt x="259" y="102"/>
                  </a:lnTo>
                  <a:lnTo>
                    <a:pt x="259" y="102"/>
                  </a:lnTo>
                  <a:lnTo>
                    <a:pt x="261" y="102"/>
                  </a:lnTo>
                  <a:lnTo>
                    <a:pt x="261" y="102"/>
                  </a:lnTo>
                  <a:lnTo>
                    <a:pt x="263" y="102"/>
                  </a:lnTo>
                  <a:lnTo>
                    <a:pt x="266" y="104"/>
                  </a:lnTo>
                  <a:lnTo>
                    <a:pt x="266" y="104"/>
                  </a:lnTo>
                  <a:lnTo>
                    <a:pt x="266" y="104"/>
                  </a:lnTo>
                  <a:lnTo>
                    <a:pt x="266" y="104"/>
                  </a:lnTo>
                  <a:lnTo>
                    <a:pt x="268" y="104"/>
                  </a:lnTo>
                  <a:lnTo>
                    <a:pt x="268" y="104"/>
                  </a:lnTo>
                  <a:lnTo>
                    <a:pt x="268" y="104"/>
                  </a:lnTo>
                  <a:lnTo>
                    <a:pt x="268" y="104"/>
                  </a:lnTo>
                  <a:lnTo>
                    <a:pt x="268" y="104"/>
                  </a:lnTo>
                  <a:lnTo>
                    <a:pt x="268" y="104"/>
                  </a:lnTo>
                  <a:lnTo>
                    <a:pt x="268" y="104"/>
                  </a:lnTo>
                  <a:lnTo>
                    <a:pt x="268" y="104"/>
                  </a:lnTo>
                  <a:lnTo>
                    <a:pt x="269" y="104"/>
                  </a:lnTo>
                  <a:lnTo>
                    <a:pt x="269" y="104"/>
                  </a:lnTo>
                  <a:lnTo>
                    <a:pt x="269" y="104"/>
                  </a:lnTo>
                  <a:lnTo>
                    <a:pt x="269" y="104"/>
                  </a:lnTo>
                  <a:lnTo>
                    <a:pt x="269" y="102"/>
                  </a:lnTo>
                  <a:lnTo>
                    <a:pt x="269" y="102"/>
                  </a:lnTo>
                  <a:lnTo>
                    <a:pt x="271" y="102"/>
                  </a:lnTo>
                  <a:lnTo>
                    <a:pt x="271" y="102"/>
                  </a:lnTo>
                  <a:lnTo>
                    <a:pt x="271" y="102"/>
                  </a:lnTo>
                  <a:lnTo>
                    <a:pt x="271" y="102"/>
                  </a:lnTo>
                  <a:lnTo>
                    <a:pt x="271" y="102"/>
                  </a:lnTo>
                  <a:lnTo>
                    <a:pt x="275" y="97"/>
                  </a:lnTo>
                  <a:lnTo>
                    <a:pt x="275" y="97"/>
                  </a:lnTo>
                  <a:lnTo>
                    <a:pt x="275" y="95"/>
                  </a:lnTo>
                  <a:lnTo>
                    <a:pt x="275" y="95"/>
                  </a:lnTo>
                  <a:lnTo>
                    <a:pt x="278" y="92"/>
                  </a:lnTo>
                  <a:lnTo>
                    <a:pt x="278" y="92"/>
                  </a:lnTo>
                  <a:lnTo>
                    <a:pt x="278" y="90"/>
                  </a:lnTo>
                  <a:lnTo>
                    <a:pt x="278" y="90"/>
                  </a:lnTo>
                  <a:lnTo>
                    <a:pt x="280" y="88"/>
                  </a:lnTo>
                  <a:lnTo>
                    <a:pt x="280" y="88"/>
                  </a:lnTo>
                  <a:lnTo>
                    <a:pt x="285" y="82"/>
                  </a:lnTo>
                  <a:lnTo>
                    <a:pt x="285" y="82"/>
                  </a:lnTo>
                  <a:lnTo>
                    <a:pt x="285" y="78"/>
                  </a:lnTo>
                  <a:lnTo>
                    <a:pt x="285" y="78"/>
                  </a:lnTo>
                  <a:lnTo>
                    <a:pt x="286" y="76"/>
                  </a:lnTo>
                  <a:lnTo>
                    <a:pt x="286" y="76"/>
                  </a:lnTo>
                  <a:lnTo>
                    <a:pt x="286" y="76"/>
                  </a:lnTo>
                  <a:lnTo>
                    <a:pt x="286" y="75"/>
                  </a:lnTo>
                  <a:lnTo>
                    <a:pt x="286" y="75"/>
                  </a:lnTo>
                  <a:lnTo>
                    <a:pt x="286" y="73"/>
                  </a:lnTo>
                  <a:lnTo>
                    <a:pt x="286" y="73"/>
                  </a:lnTo>
                  <a:lnTo>
                    <a:pt x="288" y="71"/>
                  </a:lnTo>
                  <a:lnTo>
                    <a:pt x="288" y="71"/>
                  </a:lnTo>
                  <a:lnTo>
                    <a:pt x="288" y="71"/>
                  </a:lnTo>
                  <a:lnTo>
                    <a:pt x="288" y="70"/>
                  </a:lnTo>
                  <a:lnTo>
                    <a:pt x="288" y="70"/>
                  </a:lnTo>
                  <a:lnTo>
                    <a:pt x="290" y="68"/>
                  </a:lnTo>
                  <a:lnTo>
                    <a:pt x="290" y="68"/>
                  </a:lnTo>
                  <a:lnTo>
                    <a:pt x="290" y="68"/>
                  </a:lnTo>
                  <a:lnTo>
                    <a:pt x="290" y="68"/>
                  </a:lnTo>
                  <a:lnTo>
                    <a:pt x="291" y="66"/>
                  </a:lnTo>
                  <a:lnTo>
                    <a:pt x="291" y="66"/>
                  </a:lnTo>
                  <a:lnTo>
                    <a:pt x="291" y="66"/>
                  </a:lnTo>
                  <a:lnTo>
                    <a:pt x="291" y="66"/>
                  </a:lnTo>
                  <a:lnTo>
                    <a:pt x="291" y="66"/>
                  </a:lnTo>
                  <a:lnTo>
                    <a:pt x="291" y="66"/>
                  </a:lnTo>
                  <a:lnTo>
                    <a:pt x="291" y="66"/>
                  </a:lnTo>
                  <a:lnTo>
                    <a:pt x="293" y="66"/>
                  </a:lnTo>
                  <a:lnTo>
                    <a:pt x="293" y="66"/>
                  </a:lnTo>
                  <a:lnTo>
                    <a:pt x="293" y="66"/>
                  </a:lnTo>
                  <a:lnTo>
                    <a:pt x="293" y="66"/>
                  </a:lnTo>
                  <a:lnTo>
                    <a:pt x="295" y="65"/>
                  </a:lnTo>
                  <a:lnTo>
                    <a:pt x="295" y="65"/>
                  </a:lnTo>
                  <a:lnTo>
                    <a:pt x="297" y="65"/>
                  </a:lnTo>
                  <a:lnTo>
                    <a:pt x="297" y="65"/>
                  </a:lnTo>
                  <a:lnTo>
                    <a:pt x="298" y="63"/>
                  </a:lnTo>
                  <a:lnTo>
                    <a:pt x="298" y="63"/>
                  </a:lnTo>
                  <a:lnTo>
                    <a:pt x="298" y="61"/>
                  </a:lnTo>
                  <a:lnTo>
                    <a:pt x="298" y="61"/>
                  </a:lnTo>
                  <a:lnTo>
                    <a:pt x="298" y="61"/>
                  </a:lnTo>
                  <a:lnTo>
                    <a:pt x="298" y="61"/>
                  </a:lnTo>
                  <a:lnTo>
                    <a:pt x="298" y="59"/>
                  </a:lnTo>
                  <a:lnTo>
                    <a:pt x="298" y="59"/>
                  </a:lnTo>
                  <a:lnTo>
                    <a:pt x="298" y="59"/>
                  </a:lnTo>
                  <a:lnTo>
                    <a:pt x="298" y="59"/>
                  </a:lnTo>
                  <a:lnTo>
                    <a:pt x="298" y="58"/>
                  </a:lnTo>
                  <a:lnTo>
                    <a:pt x="298" y="58"/>
                  </a:lnTo>
                  <a:lnTo>
                    <a:pt x="298" y="56"/>
                  </a:lnTo>
                  <a:lnTo>
                    <a:pt x="298" y="56"/>
                  </a:lnTo>
                  <a:lnTo>
                    <a:pt x="302" y="49"/>
                  </a:lnTo>
                  <a:lnTo>
                    <a:pt x="302" y="49"/>
                  </a:lnTo>
                  <a:lnTo>
                    <a:pt x="307" y="42"/>
                  </a:lnTo>
                  <a:lnTo>
                    <a:pt x="307" y="42"/>
                  </a:lnTo>
                  <a:lnTo>
                    <a:pt x="307" y="41"/>
                  </a:lnTo>
                  <a:lnTo>
                    <a:pt x="307" y="41"/>
                  </a:lnTo>
                  <a:lnTo>
                    <a:pt x="307" y="41"/>
                  </a:lnTo>
                  <a:lnTo>
                    <a:pt x="307" y="41"/>
                  </a:lnTo>
                  <a:lnTo>
                    <a:pt x="307" y="41"/>
                  </a:lnTo>
                  <a:lnTo>
                    <a:pt x="307" y="41"/>
                  </a:lnTo>
                  <a:lnTo>
                    <a:pt x="308" y="39"/>
                  </a:lnTo>
                  <a:lnTo>
                    <a:pt x="308" y="39"/>
                  </a:lnTo>
                  <a:lnTo>
                    <a:pt x="308" y="37"/>
                  </a:lnTo>
                  <a:lnTo>
                    <a:pt x="308" y="37"/>
                  </a:lnTo>
                  <a:lnTo>
                    <a:pt x="308" y="36"/>
                  </a:lnTo>
                  <a:lnTo>
                    <a:pt x="308" y="36"/>
                  </a:lnTo>
                  <a:lnTo>
                    <a:pt x="308" y="36"/>
                  </a:lnTo>
                  <a:lnTo>
                    <a:pt x="308" y="36"/>
                  </a:lnTo>
                  <a:lnTo>
                    <a:pt x="310" y="34"/>
                  </a:lnTo>
                  <a:lnTo>
                    <a:pt x="310" y="34"/>
                  </a:lnTo>
                  <a:lnTo>
                    <a:pt x="310" y="34"/>
                  </a:lnTo>
                  <a:lnTo>
                    <a:pt x="310" y="34"/>
                  </a:lnTo>
                  <a:lnTo>
                    <a:pt x="310" y="32"/>
                  </a:lnTo>
                  <a:lnTo>
                    <a:pt x="310" y="32"/>
                  </a:lnTo>
                  <a:lnTo>
                    <a:pt x="310" y="32"/>
                  </a:lnTo>
                  <a:lnTo>
                    <a:pt x="312" y="27"/>
                  </a:lnTo>
                  <a:lnTo>
                    <a:pt x="312" y="27"/>
                  </a:lnTo>
                  <a:lnTo>
                    <a:pt x="312" y="24"/>
                  </a:lnTo>
                  <a:lnTo>
                    <a:pt x="312" y="24"/>
                  </a:lnTo>
                  <a:lnTo>
                    <a:pt x="312" y="22"/>
                  </a:lnTo>
                  <a:lnTo>
                    <a:pt x="312" y="22"/>
                  </a:lnTo>
                  <a:lnTo>
                    <a:pt x="312" y="19"/>
                  </a:lnTo>
                  <a:lnTo>
                    <a:pt x="312" y="17"/>
                  </a:lnTo>
                  <a:lnTo>
                    <a:pt x="312" y="17"/>
                  </a:lnTo>
                  <a:lnTo>
                    <a:pt x="312" y="17"/>
                  </a:lnTo>
                  <a:lnTo>
                    <a:pt x="312" y="17"/>
                  </a:lnTo>
                  <a:lnTo>
                    <a:pt x="312" y="17"/>
                  </a:lnTo>
                  <a:lnTo>
                    <a:pt x="312" y="17"/>
                  </a:lnTo>
                  <a:lnTo>
                    <a:pt x="314" y="9"/>
                  </a:lnTo>
                  <a:lnTo>
                    <a:pt x="314" y="5"/>
                  </a:lnTo>
                  <a:lnTo>
                    <a:pt x="317" y="2"/>
                  </a:lnTo>
                  <a:lnTo>
                    <a:pt x="317" y="2"/>
                  </a:lnTo>
                  <a:lnTo>
                    <a:pt x="320" y="0"/>
                  </a:lnTo>
                  <a:lnTo>
                    <a:pt x="320" y="0"/>
                  </a:lnTo>
                  <a:lnTo>
                    <a:pt x="327" y="0"/>
                  </a:lnTo>
                  <a:lnTo>
                    <a:pt x="327" y="0"/>
                  </a:lnTo>
                  <a:lnTo>
                    <a:pt x="334" y="0"/>
                  </a:lnTo>
                  <a:lnTo>
                    <a:pt x="334" y="0"/>
                  </a:lnTo>
                  <a:lnTo>
                    <a:pt x="339" y="5"/>
                  </a:lnTo>
                  <a:lnTo>
                    <a:pt x="339" y="5"/>
                  </a:lnTo>
                  <a:lnTo>
                    <a:pt x="339" y="5"/>
                  </a:lnTo>
                  <a:lnTo>
                    <a:pt x="339" y="5"/>
                  </a:lnTo>
                  <a:lnTo>
                    <a:pt x="341" y="5"/>
                  </a:lnTo>
                  <a:lnTo>
                    <a:pt x="341" y="5"/>
                  </a:lnTo>
                  <a:lnTo>
                    <a:pt x="341" y="5"/>
                  </a:lnTo>
                  <a:lnTo>
                    <a:pt x="341" y="5"/>
                  </a:lnTo>
                  <a:lnTo>
                    <a:pt x="347" y="7"/>
                  </a:lnTo>
                  <a:lnTo>
                    <a:pt x="347" y="7"/>
                  </a:lnTo>
                  <a:lnTo>
                    <a:pt x="347" y="7"/>
                  </a:lnTo>
                  <a:lnTo>
                    <a:pt x="347" y="7"/>
                  </a:lnTo>
                  <a:lnTo>
                    <a:pt x="349" y="7"/>
                  </a:lnTo>
                  <a:lnTo>
                    <a:pt x="349" y="7"/>
                  </a:lnTo>
                  <a:lnTo>
                    <a:pt x="351" y="9"/>
                  </a:lnTo>
                  <a:lnTo>
                    <a:pt x="351" y="9"/>
                  </a:lnTo>
                  <a:lnTo>
                    <a:pt x="353" y="10"/>
                  </a:lnTo>
                  <a:lnTo>
                    <a:pt x="353" y="10"/>
                  </a:lnTo>
                  <a:lnTo>
                    <a:pt x="353" y="10"/>
                  </a:lnTo>
                  <a:lnTo>
                    <a:pt x="353" y="10"/>
                  </a:lnTo>
                  <a:lnTo>
                    <a:pt x="354" y="12"/>
                  </a:lnTo>
                  <a:lnTo>
                    <a:pt x="354" y="12"/>
                  </a:lnTo>
                  <a:lnTo>
                    <a:pt x="354" y="12"/>
                  </a:lnTo>
                  <a:lnTo>
                    <a:pt x="354" y="12"/>
                  </a:lnTo>
                  <a:lnTo>
                    <a:pt x="356" y="15"/>
                  </a:lnTo>
                  <a:lnTo>
                    <a:pt x="356" y="15"/>
                  </a:lnTo>
                  <a:lnTo>
                    <a:pt x="356" y="15"/>
                  </a:lnTo>
                  <a:lnTo>
                    <a:pt x="356" y="15"/>
                  </a:lnTo>
                  <a:lnTo>
                    <a:pt x="356" y="15"/>
                  </a:lnTo>
                  <a:lnTo>
                    <a:pt x="356" y="15"/>
                  </a:lnTo>
                  <a:lnTo>
                    <a:pt x="356" y="15"/>
                  </a:lnTo>
                  <a:lnTo>
                    <a:pt x="356" y="15"/>
                  </a:lnTo>
                  <a:lnTo>
                    <a:pt x="358" y="15"/>
                  </a:lnTo>
                  <a:lnTo>
                    <a:pt x="358" y="15"/>
                  </a:lnTo>
                  <a:lnTo>
                    <a:pt x="358" y="15"/>
                  </a:lnTo>
                  <a:lnTo>
                    <a:pt x="358" y="15"/>
                  </a:lnTo>
                  <a:lnTo>
                    <a:pt x="358" y="15"/>
                  </a:lnTo>
                  <a:lnTo>
                    <a:pt x="358" y="15"/>
                  </a:lnTo>
                  <a:lnTo>
                    <a:pt x="361" y="14"/>
                  </a:lnTo>
                  <a:lnTo>
                    <a:pt x="364" y="15"/>
                  </a:lnTo>
                  <a:lnTo>
                    <a:pt x="364" y="15"/>
                  </a:lnTo>
                  <a:lnTo>
                    <a:pt x="366" y="15"/>
                  </a:lnTo>
                  <a:lnTo>
                    <a:pt x="366" y="15"/>
                  </a:lnTo>
                  <a:lnTo>
                    <a:pt x="366" y="15"/>
                  </a:lnTo>
                  <a:lnTo>
                    <a:pt x="368" y="15"/>
                  </a:lnTo>
                  <a:lnTo>
                    <a:pt x="368" y="15"/>
                  </a:lnTo>
                  <a:lnTo>
                    <a:pt x="368" y="15"/>
                  </a:lnTo>
                  <a:lnTo>
                    <a:pt x="368" y="17"/>
                  </a:lnTo>
                  <a:lnTo>
                    <a:pt x="368" y="17"/>
                  </a:lnTo>
                  <a:lnTo>
                    <a:pt x="368" y="17"/>
                  </a:lnTo>
                  <a:lnTo>
                    <a:pt x="368" y="17"/>
                  </a:lnTo>
                  <a:lnTo>
                    <a:pt x="370" y="19"/>
                  </a:lnTo>
                  <a:lnTo>
                    <a:pt x="370" y="19"/>
                  </a:lnTo>
                  <a:lnTo>
                    <a:pt x="370" y="19"/>
                  </a:lnTo>
                  <a:lnTo>
                    <a:pt x="370" y="19"/>
                  </a:lnTo>
                  <a:lnTo>
                    <a:pt x="370" y="19"/>
                  </a:lnTo>
                  <a:lnTo>
                    <a:pt x="370" y="20"/>
                  </a:lnTo>
                  <a:lnTo>
                    <a:pt x="370" y="20"/>
                  </a:lnTo>
                  <a:lnTo>
                    <a:pt x="370" y="22"/>
                  </a:lnTo>
                  <a:lnTo>
                    <a:pt x="370" y="22"/>
                  </a:lnTo>
                  <a:lnTo>
                    <a:pt x="370" y="22"/>
                  </a:lnTo>
                  <a:lnTo>
                    <a:pt x="371" y="24"/>
                  </a:lnTo>
                  <a:lnTo>
                    <a:pt x="371" y="24"/>
                  </a:lnTo>
                  <a:lnTo>
                    <a:pt x="371" y="24"/>
                  </a:lnTo>
                  <a:lnTo>
                    <a:pt x="371" y="24"/>
                  </a:lnTo>
                  <a:lnTo>
                    <a:pt x="371" y="25"/>
                  </a:lnTo>
                  <a:lnTo>
                    <a:pt x="371" y="25"/>
                  </a:lnTo>
                  <a:lnTo>
                    <a:pt x="371" y="27"/>
                  </a:lnTo>
                  <a:lnTo>
                    <a:pt x="371" y="27"/>
                  </a:lnTo>
                  <a:lnTo>
                    <a:pt x="371" y="27"/>
                  </a:lnTo>
                  <a:lnTo>
                    <a:pt x="373" y="27"/>
                  </a:lnTo>
                  <a:lnTo>
                    <a:pt x="373" y="27"/>
                  </a:lnTo>
                  <a:lnTo>
                    <a:pt x="373" y="27"/>
                  </a:lnTo>
                  <a:lnTo>
                    <a:pt x="373" y="29"/>
                  </a:lnTo>
                  <a:lnTo>
                    <a:pt x="373" y="29"/>
                  </a:lnTo>
                  <a:lnTo>
                    <a:pt x="375" y="29"/>
                  </a:lnTo>
                  <a:lnTo>
                    <a:pt x="375" y="29"/>
                  </a:lnTo>
                  <a:lnTo>
                    <a:pt x="375" y="31"/>
                  </a:lnTo>
                  <a:lnTo>
                    <a:pt x="375" y="31"/>
                  </a:lnTo>
                  <a:lnTo>
                    <a:pt x="375" y="31"/>
                  </a:lnTo>
                  <a:lnTo>
                    <a:pt x="375" y="31"/>
                  </a:lnTo>
                  <a:lnTo>
                    <a:pt x="375" y="31"/>
                  </a:lnTo>
                  <a:lnTo>
                    <a:pt x="375" y="31"/>
                  </a:lnTo>
                  <a:lnTo>
                    <a:pt x="376" y="31"/>
                  </a:lnTo>
                  <a:lnTo>
                    <a:pt x="376" y="31"/>
                  </a:lnTo>
                  <a:lnTo>
                    <a:pt x="376" y="31"/>
                  </a:lnTo>
                  <a:lnTo>
                    <a:pt x="376" y="31"/>
                  </a:lnTo>
                  <a:lnTo>
                    <a:pt x="376" y="31"/>
                  </a:lnTo>
                  <a:lnTo>
                    <a:pt x="376" y="31"/>
                  </a:lnTo>
                  <a:lnTo>
                    <a:pt x="380" y="31"/>
                  </a:lnTo>
                  <a:lnTo>
                    <a:pt x="380" y="31"/>
                  </a:lnTo>
                  <a:lnTo>
                    <a:pt x="383" y="32"/>
                  </a:lnTo>
                  <a:lnTo>
                    <a:pt x="385" y="34"/>
                  </a:lnTo>
                  <a:lnTo>
                    <a:pt x="390" y="39"/>
                  </a:lnTo>
                  <a:lnTo>
                    <a:pt x="390" y="39"/>
                  </a:lnTo>
                  <a:lnTo>
                    <a:pt x="397" y="41"/>
                  </a:lnTo>
                  <a:lnTo>
                    <a:pt x="397" y="41"/>
                  </a:lnTo>
                  <a:lnTo>
                    <a:pt x="398" y="42"/>
                  </a:lnTo>
                  <a:lnTo>
                    <a:pt x="398" y="42"/>
                  </a:lnTo>
                  <a:lnTo>
                    <a:pt x="400" y="44"/>
                  </a:lnTo>
                  <a:lnTo>
                    <a:pt x="400" y="44"/>
                  </a:lnTo>
                  <a:lnTo>
                    <a:pt x="400" y="44"/>
                  </a:lnTo>
                  <a:lnTo>
                    <a:pt x="400" y="44"/>
                  </a:lnTo>
                  <a:lnTo>
                    <a:pt x="400" y="44"/>
                  </a:lnTo>
                  <a:lnTo>
                    <a:pt x="400" y="44"/>
                  </a:lnTo>
                  <a:lnTo>
                    <a:pt x="400" y="44"/>
                  </a:lnTo>
                  <a:lnTo>
                    <a:pt x="402" y="46"/>
                  </a:lnTo>
                  <a:lnTo>
                    <a:pt x="402" y="46"/>
                  </a:lnTo>
                  <a:lnTo>
                    <a:pt x="402" y="48"/>
                  </a:lnTo>
                  <a:lnTo>
                    <a:pt x="402" y="48"/>
                  </a:lnTo>
                  <a:lnTo>
                    <a:pt x="402" y="51"/>
                  </a:lnTo>
                  <a:lnTo>
                    <a:pt x="402" y="51"/>
                  </a:lnTo>
                  <a:lnTo>
                    <a:pt x="400" y="53"/>
                  </a:lnTo>
                  <a:lnTo>
                    <a:pt x="400" y="53"/>
                  </a:lnTo>
                  <a:lnTo>
                    <a:pt x="400" y="53"/>
                  </a:lnTo>
                  <a:lnTo>
                    <a:pt x="400" y="53"/>
                  </a:lnTo>
                  <a:lnTo>
                    <a:pt x="400" y="54"/>
                  </a:lnTo>
                  <a:lnTo>
                    <a:pt x="400" y="54"/>
                  </a:lnTo>
                  <a:lnTo>
                    <a:pt x="400" y="54"/>
                  </a:lnTo>
                  <a:lnTo>
                    <a:pt x="400" y="54"/>
                  </a:lnTo>
                  <a:lnTo>
                    <a:pt x="400" y="56"/>
                  </a:lnTo>
                  <a:lnTo>
                    <a:pt x="400" y="56"/>
                  </a:lnTo>
                  <a:lnTo>
                    <a:pt x="400" y="56"/>
                  </a:lnTo>
                  <a:lnTo>
                    <a:pt x="402" y="56"/>
                  </a:lnTo>
                  <a:lnTo>
                    <a:pt x="402" y="56"/>
                  </a:lnTo>
                  <a:lnTo>
                    <a:pt x="402" y="58"/>
                  </a:lnTo>
                  <a:lnTo>
                    <a:pt x="402" y="65"/>
                  </a:lnTo>
                  <a:lnTo>
                    <a:pt x="402" y="65"/>
                  </a:lnTo>
                  <a:lnTo>
                    <a:pt x="402" y="66"/>
                  </a:lnTo>
                  <a:lnTo>
                    <a:pt x="402" y="66"/>
                  </a:lnTo>
                  <a:lnTo>
                    <a:pt x="402" y="68"/>
                  </a:lnTo>
                  <a:lnTo>
                    <a:pt x="402" y="68"/>
                  </a:lnTo>
                  <a:lnTo>
                    <a:pt x="400" y="70"/>
                  </a:lnTo>
                  <a:lnTo>
                    <a:pt x="400" y="70"/>
                  </a:lnTo>
                  <a:lnTo>
                    <a:pt x="400" y="70"/>
                  </a:lnTo>
                  <a:lnTo>
                    <a:pt x="400" y="70"/>
                  </a:lnTo>
                  <a:lnTo>
                    <a:pt x="397" y="73"/>
                  </a:lnTo>
                  <a:lnTo>
                    <a:pt x="393" y="78"/>
                  </a:lnTo>
                  <a:lnTo>
                    <a:pt x="393" y="78"/>
                  </a:lnTo>
                  <a:lnTo>
                    <a:pt x="393" y="80"/>
                  </a:lnTo>
                  <a:lnTo>
                    <a:pt x="393" y="80"/>
                  </a:lnTo>
                  <a:lnTo>
                    <a:pt x="395" y="82"/>
                  </a:lnTo>
                  <a:lnTo>
                    <a:pt x="395" y="82"/>
                  </a:lnTo>
                  <a:lnTo>
                    <a:pt x="395" y="82"/>
                  </a:lnTo>
                  <a:lnTo>
                    <a:pt x="395" y="82"/>
                  </a:lnTo>
                  <a:lnTo>
                    <a:pt x="395" y="82"/>
                  </a:lnTo>
                  <a:lnTo>
                    <a:pt x="395" y="82"/>
                  </a:lnTo>
                  <a:lnTo>
                    <a:pt x="395" y="82"/>
                  </a:lnTo>
                  <a:lnTo>
                    <a:pt x="400" y="83"/>
                  </a:lnTo>
                  <a:lnTo>
                    <a:pt x="400" y="83"/>
                  </a:lnTo>
                  <a:lnTo>
                    <a:pt x="403" y="83"/>
                  </a:lnTo>
                  <a:lnTo>
                    <a:pt x="403" y="83"/>
                  </a:lnTo>
                  <a:lnTo>
                    <a:pt x="403" y="83"/>
                  </a:lnTo>
                  <a:lnTo>
                    <a:pt x="405" y="88"/>
                  </a:lnTo>
                  <a:lnTo>
                    <a:pt x="410" y="92"/>
                  </a:lnTo>
                  <a:lnTo>
                    <a:pt x="415" y="93"/>
                  </a:lnTo>
                  <a:lnTo>
                    <a:pt x="419" y="95"/>
                  </a:lnTo>
                  <a:lnTo>
                    <a:pt x="419" y="95"/>
                  </a:lnTo>
                  <a:lnTo>
                    <a:pt x="431" y="95"/>
                  </a:lnTo>
                  <a:lnTo>
                    <a:pt x="436" y="95"/>
                  </a:lnTo>
                  <a:lnTo>
                    <a:pt x="443" y="97"/>
                  </a:lnTo>
                  <a:lnTo>
                    <a:pt x="443" y="97"/>
                  </a:lnTo>
                  <a:lnTo>
                    <a:pt x="453" y="100"/>
                  </a:lnTo>
                  <a:lnTo>
                    <a:pt x="463" y="105"/>
                  </a:lnTo>
                  <a:lnTo>
                    <a:pt x="463" y="105"/>
                  </a:lnTo>
                  <a:lnTo>
                    <a:pt x="466" y="109"/>
                  </a:lnTo>
                  <a:lnTo>
                    <a:pt x="468" y="110"/>
                  </a:lnTo>
                  <a:lnTo>
                    <a:pt x="468" y="115"/>
                  </a:lnTo>
                  <a:lnTo>
                    <a:pt x="465" y="121"/>
                  </a:lnTo>
                  <a:lnTo>
                    <a:pt x="461" y="126"/>
                  </a:lnTo>
                  <a:lnTo>
                    <a:pt x="461" y="126"/>
                  </a:lnTo>
                  <a:lnTo>
                    <a:pt x="459" y="126"/>
                  </a:lnTo>
                  <a:lnTo>
                    <a:pt x="458" y="127"/>
                  </a:lnTo>
                  <a:lnTo>
                    <a:pt x="456" y="132"/>
                  </a:lnTo>
                  <a:lnTo>
                    <a:pt x="459" y="138"/>
                  </a:lnTo>
                  <a:lnTo>
                    <a:pt x="463" y="141"/>
                  </a:lnTo>
                  <a:lnTo>
                    <a:pt x="463" y="141"/>
                  </a:lnTo>
                  <a:lnTo>
                    <a:pt x="466" y="141"/>
                  </a:lnTo>
                  <a:lnTo>
                    <a:pt x="471" y="143"/>
                  </a:lnTo>
                  <a:lnTo>
                    <a:pt x="475" y="144"/>
                  </a:lnTo>
                  <a:lnTo>
                    <a:pt x="475" y="146"/>
                  </a:lnTo>
                  <a:lnTo>
                    <a:pt x="475" y="149"/>
                  </a:lnTo>
                  <a:lnTo>
                    <a:pt x="475" y="149"/>
                  </a:lnTo>
                  <a:lnTo>
                    <a:pt x="475" y="153"/>
                  </a:lnTo>
                  <a:lnTo>
                    <a:pt x="473" y="154"/>
                  </a:lnTo>
                  <a:lnTo>
                    <a:pt x="470" y="153"/>
                  </a:lnTo>
                  <a:lnTo>
                    <a:pt x="466" y="149"/>
                  </a:lnTo>
                  <a:lnTo>
                    <a:pt x="465" y="149"/>
                  </a:lnTo>
                  <a:lnTo>
                    <a:pt x="461" y="151"/>
                  </a:lnTo>
                  <a:lnTo>
                    <a:pt x="461" y="151"/>
                  </a:lnTo>
                  <a:lnTo>
                    <a:pt x="459" y="153"/>
                  </a:lnTo>
                  <a:lnTo>
                    <a:pt x="459" y="156"/>
                  </a:lnTo>
                  <a:lnTo>
                    <a:pt x="463" y="160"/>
                  </a:lnTo>
                  <a:lnTo>
                    <a:pt x="470" y="166"/>
                  </a:lnTo>
                  <a:lnTo>
                    <a:pt x="470" y="166"/>
                  </a:lnTo>
                  <a:lnTo>
                    <a:pt x="478" y="175"/>
                  </a:lnTo>
                  <a:lnTo>
                    <a:pt x="480" y="180"/>
                  </a:lnTo>
                  <a:lnTo>
                    <a:pt x="482" y="185"/>
                  </a:lnTo>
                  <a:lnTo>
                    <a:pt x="482" y="185"/>
                  </a:lnTo>
                  <a:lnTo>
                    <a:pt x="483" y="185"/>
                  </a:lnTo>
                  <a:lnTo>
                    <a:pt x="487" y="187"/>
                  </a:lnTo>
                  <a:lnTo>
                    <a:pt x="492" y="188"/>
                  </a:lnTo>
                  <a:lnTo>
                    <a:pt x="492" y="188"/>
                  </a:lnTo>
                  <a:lnTo>
                    <a:pt x="493" y="187"/>
                  </a:lnTo>
                  <a:lnTo>
                    <a:pt x="497" y="187"/>
                  </a:lnTo>
                  <a:lnTo>
                    <a:pt x="497" y="187"/>
                  </a:lnTo>
                  <a:lnTo>
                    <a:pt x="502" y="187"/>
                  </a:lnTo>
                  <a:lnTo>
                    <a:pt x="505" y="190"/>
                  </a:lnTo>
                  <a:lnTo>
                    <a:pt x="507" y="194"/>
                  </a:lnTo>
                  <a:lnTo>
                    <a:pt x="509" y="197"/>
                  </a:lnTo>
                  <a:lnTo>
                    <a:pt x="509" y="197"/>
                  </a:lnTo>
                  <a:lnTo>
                    <a:pt x="509" y="200"/>
                  </a:lnTo>
                  <a:lnTo>
                    <a:pt x="510" y="204"/>
                  </a:lnTo>
                  <a:lnTo>
                    <a:pt x="510" y="204"/>
                  </a:lnTo>
                  <a:lnTo>
                    <a:pt x="514" y="207"/>
                  </a:lnTo>
                  <a:lnTo>
                    <a:pt x="515" y="209"/>
                  </a:lnTo>
                  <a:lnTo>
                    <a:pt x="515" y="209"/>
                  </a:lnTo>
                  <a:lnTo>
                    <a:pt x="517" y="212"/>
                  </a:lnTo>
                  <a:lnTo>
                    <a:pt x="519" y="216"/>
                  </a:lnTo>
                  <a:lnTo>
                    <a:pt x="519" y="222"/>
                  </a:lnTo>
                  <a:lnTo>
                    <a:pt x="519" y="222"/>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35">
              <a:extLst>
                <a:ext uri="{FF2B5EF4-FFF2-40B4-BE49-F238E27FC236}">
                  <a16:creationId xmlns:a16="http://schemas.microsoft.com/office/drawing/2014/main" id="{3508DBE6-A411-4F48-86ED-051861534B76}"/>
                </a:ext>
              </a:extLst>
            </p:cNvPr>
            <p:cNvSpPr>
              <a:spLocks/>
            </p:cNvSpPr>
            <p:nvPr/>
          </p:nvSpPr>
          <p:spPr bwMode="auto">
            <a:xfrm>
              <a:off x="10157725" y="3723330"/>
              <a:ext cx="16251" cy="3284"/>
            </a:xfrm>
            <a:custGeom>
              <a:avLst/>
              <a:gdLst>
                <a:gd name="T0" fmla="*/ 6 w 9"/>
                <a:gd name="T1" fmla="*/ 0 h 2"/>
                <a:gd name="T2" fmla="*/ 6 w 9"/>
                <a:gd name="T3" fmla="*/ 0 h 2"/>
                <a:gd name="T4" fmla="*/ 9 w 9"/>
                <a:gd name="T5" fmla="*/ 2 h 2"/>
                <a:gd name="T6" fmla="*/ 9 w 9"/>
                <a:gd name="T7" fmla="*/ 2 h 2"/>
                <a:gd name="T8" fmla="*/ 6 w 9"/>
                <a:gd name="T9" fmla="*/ 0 h 2"/>
                <a:gd name="T10" fmla="*/ 6 w 9"/>
                <a:gd name="T11" fmla="*/ 0 h 2"/>
                <a:gd name="T12" fmla="*/ 0 w 9"/>
                <a:gd name="T13" fmla="*/ 2 h 2"/>
                <a:gd name="T14" fmla="*/ 0 w 9"/>
                <a:gd name="T15" fmla="*/ 2 h 2"/>
                <a:gd name="T16" fmla="*/ 0 w 9"/>
                <a:gd name="T17" fmla="*/ 2 h 2"/>
                <a:gd name="T18" fmla="*/ 0 w 9"/>
                <a:gd name="T19" fmla="*/ 2 h 2"/>
                <a:gd name="T20" fmla="*/ 6 w 9"/>
                <a:gd name="T21" fmla="*/ 0 h 2"/>
                <a:gd name="T22" fmla="*/ 6 w 9"/>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
                  <a:moveTo>
                    <a:pt x="6" y="0"/>
                  </a:moveTo>
                  <a:lnTo>
                    <a:pt x="6" y="0"/>
                  </a:lnTo>
                  <a:lnTo>
                    <a:pt x="9" y="2"/>
                  </a:lnTo>
                  <a:lnTo>
                    <a:pt x="9" y="2"/>
                  </a:lnTo>
                  <a:lnTo>
                    <a:pt x="6" y="0"/>
                  </a:lnTo>
                  <a:lnTo>
                    <a:pt x="6" y="0"/>
                  </a:lnTo>
                  <a:lnTo>
                    <a:pt x="0" y="2"/>
                  </a:lnTo>
                  <a:lnTo>
                    <a:pt x="0" y="2"/>
                  </a:lnTo>
                  <a:lnTo>
                    <a:pt x="0" y="2"/>
                  </a:lnTo>
                  <a:lnTo>
                    <a:pt x="0" y="2"/>
                  </a:lnTo>
                  <a:lnTo>
                    <a:pt x="6" y="0"/>
                  </a:lnTo>
                  <a:lnTo>
                    <a:pt x="6"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36">
              <a:extLst>
                <a:ext uri="{FF2B5EF4-FFF2-40B4-BE49-F238E27FC236}">
                  <a16:creationId xmlns:a16="http://schemas.microsoft.com/office/drawing/2014/main" id="{8AB474F8-1136-4CB7-8596-0964507AC98A}"/>
                </a:ext>
              </a:extLst>
            </p:cNvPr>
            <p:cNvSpPr>
              <a:spLocks/>
            </p:cNvSpPr>
            <p:nvPr/>
          </p:nvSpPr>
          <p:spPr bwMode="auto">
            <a:xfrm>
              <a:off x="10177585" y="3729900"/>
              <a:ext cx="10833" cy="16422"/>
            </a:xfrm>
            <a:custGeom>
              <a:avLst/>
              <a:gdLst>
                <a:gd name="T0" fmla="*/ 5 w 6"/>
                <a:gd name="T1" fmla="*/ 8 h 10"/>
                <a:gd name="T2" fmla="*/ 5 w 6"/>
                <a:gd name="T3" fmla="*/ 8 h 10"/>
                <a:gd name="T4" fmla="*/ 6 w 6"/>
                <a:gd name="T5" fmla="*/ 10 h 10"/>
                <a:gd name="T6" fmla="*/ 6 w 6"/>
                <a:gd name="T7" fmla="*/ 10 h 10"/>
                <a:gd name="T8" fmla="*/ 5 w 6"/>
                <a:gd name="T9" fmla="*/ 8 h 10"/>
                <a:gd name="T10" fmla="*/ 5 w 6"/>
                <a:gd name="T11" fmla="*/ 8 h 10"/>
                <a:gd name="T12" fmla="*/ 3 w 6"/>
                <a:gd name="T13" fmla="*/ 5 h 10"/>
                <a:gd name="T14" fmla="*/ 0 w 6"/>
                <a:gd name="T15" fmla="*/ 0 h 10"/>
                <a:gd name="T16" fmla="*/ 0 w 6"/>
                <a:gd name="T17" fmla="*/ 0 h 10"/>
                <a:gd name="T18" fmla="*/ 3 w 6"/>
                <a:gd name="T19" fmla="*/ 5 h 10"/>
                <a:gd name="T20" fmla="*/ 5 w 6"/>
                <a:gd name="T21" fmla="*/ 8 h 10"/>
                <a:gd name="T22" fmla="*/ 5 w 6"/>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5" y="8"/>
                  </a:moveTo>
                  <a:lnTo>
                    <a:pt x="5" y="8"/>
                  </a:lnTo>
                  <a:lnTo>
                    <a:pt x="6" y="10"/>
                  </a:lnTo>
                  <a:lnTo>
                    <a:pt x="6" y="10"/>
                  </a:lnTo>
                  <a:lnTo>
                    <a:pt x="5" y="8"/>
                  </a:lnTo>
                  <a:lnTo>
                    <a:pt x="5" y="8"/>
                  </a:lnTo>
                  <a:lnTo>
                    <a:pt x="3" y="5"/>
                  </a:lnTo>
                  <a:lnTo>
                    <a:pt x="0" y="0"/>
                  </a:lnTo>
                  <a:lnTo>
                    <a:pt x="0" y="0"/>
                  </a:lnTo>
                  <a:lnTo>
                    <a:pt x="3" y="5"/>
                  </a:lnTo>
                  <a:lnTo>
                    <a:pt x="5" y="8"/>
                  </a:lnTo>
                  <a:lnTo>
                    <a:pt x="5" y="8"/>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37">
              <a:extLst>
                <a:ext uri="{FF2B5EF4-FFF2-40B4-BE49-F238E27FC236}">
                  <a16:creationId xmlns:a16="http://schemas.microsoft.com/office/drawing/2014/main" id="{699EF61B-58A9-4665-AFF0-45C6754EDD38}"/>
                </a:ext>
              </a:extLst>
            </p:cNvPr>
            <p:cNvSpPr>
              <a:spLocks/>
            </p:cNvSpPr>
            <p:nvPr/>
          </p:nvSpPr>
          <p:spPr bwMode="auto">
            <a:xfrm>
              <a:off x="10188419" y="3746323"/>
              <a:ext cx="21668" cy="11496"/>
            </a:xfrm>
            <a:custGeom>
              <a:avLst/>
              <a:gdLst>
                <a:gd name="T0" fmla="*/ 9 w 12"/>
                <a:gd name="T1" fmla="*/ 7 h 7"/>
                <a:gd name="T2" fmla="*/ 9 w 12"/>
                <a:gd name="T3" fmla="*/ 7 h 7"/>
                <a:gd name="T4" fmla="*/ 12 w 12"/>
                <a:gd name="T5" fmla="*/ 5 h 7"/>
                <a:gd name="T6" fmla="*/ 12 w 12"/>
                <a:gd name="T7" fmla="*/ 5 h 7"/>
                <a:gd name="T8" fmla="*/ 9 w 12"/>
                <a:gd name="T9" fmla="*/ 7 h 7"/>
                <a:gd name="T10" fmla="*/ 9 w 12"/>
                <a:gd name="T11" fmla="*/ 7 h 7"/>
                <a:gd name="T12" fmla="*/ 6 w 12"/>
                <a:gd name="T13" fmla="*/ 7 h 7"/>
                <a:gd name="T14" fmla="*/ 2 w 12"/>
                <a:gd name="T15" fmla="*/ 5 h 7"/>
                <a:gd name="T16" fmla="*/ 2 w 12"/>
                <a:gd name="T17" fmla="*/ 5 h 7"/>
                <a:gd name="T18" fmla="*/ 0 w 12"/>
                <a:gd name="T19" fmla="*/ 2 h 7"/>
                <a:gd name="T20" fmla="*/ 0 w 12"/>
                <a:gd name="T21" fmla="*/ 2 h 7"/>
                <a:gd name="T22" fmla="*/ 0 w 12"/>
                <a:gd name="T23" fmla="*/ 0 h 7"/>
                <a:gd name="T24" fmla="*/ 0 w 12"/>
                <a:gd name="T25" fmla="*/ 0 h 7"/>
                <a:gd name="T26" fmla="*/ 0 w 12"/>
                <a:gd name="T27" fmla="*/ 2 h 7"/>
                <a:gd name="T28" fmla="*/ 0 w 12"/>
                <a:gd name="T29" fmla="*/ 2 h 7"/>
                <a:gd name="T30" fmla="*/ 2 w 12"/>
                <a:gd name="T31" fmla="*/ 5 h 7"/>
                <a:gd name="T32" fmla="*/ 2 w 12"/>
                <a:gd name="T33" fmla="*/ 5 h 7"/>
                <a:gd name="T34" fmla="*/ 6 w 12"/>
                <a:gd name="T35" fmla="*/ 7 h 7"/>
                <a:gd name="T36" fmla="*/ 9 w 12"/>
                <a:gd name="T37" fmla="*/ 7 h 7"/>
                <a:gd name="T38" fmla="*/ 9 w 12"/>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7">
                  <a:moveTo>
                    <a:pt x="9" y="7"/>
                  </a:moveTo>
                  <a:lnTo>
                    <a:pt x="9" y="7"/>
                  </a:lnTo>
                  <a:lnTo>
                    <a:pt x="12" y="5"/>
                  </a:lnTo>
                  <a:lnTo>
                    <a:pt x="12" y="5"/>
                  </a:lnTo>
                  <a:lnTo>
                    <a:pt x="9" y="7"/>
                  </a:lnTo>
                  <a:lnTo>
                    <a:pt x="9" y="7"/>
                  </a:lnTo>
                  <a:lnTo>
                    <a:pt x="6" y="7"/>
                  </a:lnTo>
                  <a:lnTo>
                    <a:pt x="2" y="5"/>
                  </a:lnTo>
                  <a:lnTo>
                    <a:pt x="2" y="5"/>
                  </a:lnTo>
                  <a:lnTo>
                    <a:pt x="0" y="2"/>
                  </a:lnTo>
                  <a:lnTo>
                    <a:pt x="0" y="2"/>
                  </a:lnTo>
                  <a:lnTo>
                    <a:pt x="0" y="0"/>
                  </a:lnTo>
                  <a:lnTo>
                    <a:pt x="0" y="0"/>
                  </a:lnTo>
                  <a:lnTo>
                    <a:pt x="0" y="2"/>
                  </a:lnTo>
                  <a:lnTo>
                    <a:pt x="0" y="2"/>
                  </a:lnTo>
                  <a:lnTo>
                    <a:pt x="2" y="5"/>
                  </a:lnTo>
                  <a:lnTo>
                    <a:pt x="2" y="5"/>
                  </a:lnTo>
                  <a:lnTo>
                    <a:pt x="6" y="7"/>
                  </a:lnTo>
                  <a:lnTo>
                    <a:pt x="9" y="7"/>
                  </a:lnTo>
                  <a:lnTo>
                    <a:pt x="9" y="7"/>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38">
              <a:extLst>
                <a:ext uri="{FF2B5EF4-FFF2-40B4-BE49-F238E27FC236}">
                  <a16:creationId xmlns:a16="http://schemas.microsoft.com/office/drawing/2014/main" id="{EAA74B97-0D6B-4157-8BC5-941C1F4973B4}"/>
                </a:ext>
              </a:extLst>
            </p:cNvPr>
            <p:cNvSpPr>
              <a:spLocks/>
            </p:cNvSpPr>
            <p:nvPr/>
          </p:nvSpPr>
          <p:spPr bwMode="auto">
            <a:xfrm>
              <a:off x="10213698" y="3731542"/>
              <a:ext cx="70419" cy="22990"/>
            </a:xfrm>
            <a:custGeom>
              <a:avLst/>
              <a:gdLst>
                <a:gd name="T0" fmla="*/ 34 w 39"/>
                <a:gd name="T1" fmla="*/ 4 h 14"/>
                <a:gd name="T2" fmla="*/ 34 w 39"/>
                <a:gd name="T3" fmla="*/ 4 h 14"/>
                <a:gd name="T4" fmla="*/ 39 w 39"/>
                <a:gd name="T5" fmla="*/ 0 h 14"/>
                <a:gd name="T6" fmla="*/ 39 w 39"/>
                <a:gd name="T7" fmla="*/ 0 h 14"/>
                <a:gd name="T8" fmla="*/ 34 w 39"/>
                <a:gd name="T9" fmla="*/ 4 h 14"/>
                <a:gd name="T10" fmla="*/ 34 w 39"/>
                <a:gd name="T11" fmla="*/ 4 h 14"/>
                <a:gd name="T12" fmla="*/ 25 w 39"/>
                <a:gd name="T13" fmla="*/ 9 h 14"/>
                <a:gd name="T14" fmla="*/ 25 w 39"/>
                <a:gd name="T15" fmla="*/ 9 h 14"/>
                <a:gd name="T16" fmla="*/ 22 w 39"/>
                <a:gd name="T17" fmla="*/ 11 h 14"/>
                <a:gd name="T18" fmla="*/ 19 w 39"/>
                <a:gd name="T19" fmla="*/ 11 h 14"/>
                <a:gd name="T20" fmla="*/ 19 w 39"/>
                <a:gd name="T21" fmla="*/ 11 h 14"/>
                <a:gd name="T22" fmla="*/ 10 w 39"/>
                <a:gd name="T23" fmla="*/ 12 h 14"/>
                <a:gd name="T24" fmla="*/ 10 w 39"/>
                <a:gd name="T25" fmla="*/ 12 h 14"/>
                <a:gd name="T26" fmla="*/ 3 w 39"/>
                <a:gd name="T27" fmla="*/ 12 h 14"/>
                <a:gd name="T28" fmla="*/ 3 w 39"/>
                <a:gd name="T29" fmla="*/ 12 h 14"/>
                <a:gd name="T30" fmla="*/ 0 w 39"/>
                <a:gd name="T31" fmla="*/ 14 h 14"/>
                <a:gd name="T32" fmla="*/ 0 w 39"/>
                <a:gd name="T33" fmla="*/ 14 h 14"/>
                <a:gd name="T34" fmla="*/ 3 w 39"/>
                <a:gd name="T35" fmla="*/ 12 h 14"/>
                <a:gd name="T36" fmla="*/ 3 w 39"/>
                <a:gd name="T37" fmla="*/ 12 h 14"/>
                <a:gd name="T38" fmla="*/ 10 w 39"/>
                <a:gd name="T39" fmla="*/ 12 h 14"/>
                <a:gd name="T40" fmla="*/ 10 w 39"/>
                <a:gd name="T41" fmla="*/ 12 h 14"/>
                <a:gd name="T42" fmla="*/ 19 w 39"/>
                <a:gd name="T43" fmla="*/ 11 h 14"/>
                <a:gd name="T44" fmla="*/ 19 w 39"/>
                <a:gd name="T45" fmla="*/ 11 h 14"/>
                <a:gd name="T46" fmla="*/ 22 w 39"/>
                <a:gd name="T47" fmla="*/ 11 h 14"/>
                <a:gd name="T48" fmla="*/ 25 w 39"/>
                <a:gd name="T49" fmla="*/ 9 h 14"/>
                <a:gd name="T50" fmla="*/ 25 w 39"/>
                <a:gd name="T51" fmla="*/ 9 h 14"/>
                <a:gd name="T52" fmla="*/ 34 w 39"/>
                <a:gd name="T53" fmla="*/ 4 h 14"/>
                <a:gd name="T54" fmla="*/ 34 w 39"/>
                <a:gd name="T5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14">
                  <a:moveTo>
                    <a:pt x="34" y="4"/>
                  </a:moveTo>
                  <a:lnTo>
                    <a:pt x="34" y="4"/>
                  </a:lnTo>
                  <a:lnTo>
                    <a:pt x="39" y="0"/>
                  </a:lnTo>
                  <a:lnTo>
                    <a:pt x="39" y="0"/>
                  </a:lnTo>
                  <a:lnTo>
                    <a:pt x="34" y="4"/>
                  </a:lnTo>
                  <a:lnTo>
                    <a:pt x="34" y="4"/>
                  </a:lnTo>
                  <a:lnTo>
                    <a:pt x="25" y="9"/>
                  </a:lnTo>
                  <a:lnTo>
                    <a:pt x="25" y="9"/>
                  </a:lnTo>
                  <a:lnTo>
                    <a:pt x="22" y="11"/>
                  </a:lnTo>
                  <a:lnTo>
                    <a:pt x="19" y="11"/>
                  </a:lnTo>
                  <a:lnTo>
                    <a:pt x="19" y="11"/>
                  </a:lnTo>
                  <a:lnTo>
                    <a:pt x="10" y="12"/>
                  </a:lnTo>
                  <a:lnTo>
                    <a:pt x="10" y="12"/>
                  </a:lnTo>
                  <a:lnTo>
                    <a:pt x="3" y="12"/>
                  </a:lnTo>
                  <a:lnTo>
                    <a:pt x="3" y="12"/>
                  </a:lnTo>
                  <a:lnTo>
                    <a:pt x="0" y="14"/>
                  </a:lnTo>
                  <a:lnTo>
                    <a:pt x="0" y="14"/>
                  </a:lnTo>
                  <a:lnTo>
                    <a:pt x="3" y="12"/>
                  </a:lnTo>
                  <a:lnTo>
                    <a:pt x="3" y="12"/>
                  </a:lnTo>
                  <a:lnTo>
                    <a:pt x="10" y="12"/>
                  </a:lnTo>
                  <a:lnTo>
                    <a:pt x="10" y="12"/>
                  </a:lnTo>
                  <a:lnTo>
                    <a:pt x="19" y="11"/>
                  </a:lnTo>
                  <a:lnTo>
                    <a:pt x="19" y="11"/>
                  </a:lnTo>
                  <a:lnTo>
                    <a:pt x="22" y="11"/>
                  </a:lnTo>
                  <a:lnTo>
                    <a:pt x="25" y="9"/>
                  </a:lnTo>
                  <a:lnTo>
                    <a:pt x="25" y="9"/>
                  </a:lnTo>
                  <a:lnTo>
                    <a:pt x="34" y="4"/>
                  </a:lnTo>
                  <a:lnTo>
                    <a:pt x="34" y="4"/>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39">
              <a:extLst>
                <a:ext uri="{FF2B5EF4-FFF2-40B4-BE49-F238E27FC236}">
                  <a16:creationId xmlns:a16="http://schemas.microsoft.com/office/drawing/2014/main" id="{4B7CFC62-93DB-45D5-947D-4BD24B953C80}"/>
                </a:ext>
              </a:extLst>
            </p:cNvPr>
            <p:cNvSpPr>
              <a:spLocks/>
            </p:cNvSpPr>
            <p:nvPr/>
          </p:nvSpPr>
          <p:spPr bwMode="auto">
            <a:xfrm>
              <a:off x="10284117" y="3731542"/>
              <a:ext cx="3611"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40">
              <a:extLst>
                <a:ext uri="{FF2B5EF4-FFF2-40B4-BE49-F238E27FC236}">
                  <a16:creationId xmlns:a16="http://schemas.microsoft.com/office/drawing/2014/main" id="{C2C54542-CE90-472B-90CA-CBA7D0DE7810}"/>
                </a:ext>
              </a:extLst>
            </p:cNvPr>
            <p:cNvSpPr>
              <a:spLocks/>
            </p:cNvSpPr>
            <p:nvPr/>
          </p:nvSpPr>
          <p:spPr bwMode="auto">
            <a:xfrm>
              <a:off x="10287728" y="3729900"/>
              <a:ext cx="1805" cy="1643"/>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w 1"/>
                <a:gd name="T13" fmla="*/ 1 h 1"/>
                <a:gd name="T14" fmla="*/ 0 w 1"/>
                <a:gd name="T15" fmla="*/ 1 h 1"/>
                <a:gd name="T16" fmla="*/ 1 w 1"/>
                <a:gd name="T17" fmla="*/ 0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lnTo>
                    <a:pt x="1" y="0"/>
                  </a:lnTo>
                  <a:lnTo>
                    <a:pt x="1" y="0"/>
                  </a:lnTo>
                  <a:lnTo>
                    <a:pt x="1" y="0"/>
                  </a:lnTo>
                  <a:lnTo>
                    <a:pt x="1" y="0"/>
                  </a:lnTo>
                  <a:lnTo>
                    <a:pt x="1" y="0"/>
                  </a:lnTo>
                  <a:lnTo>
                    <a:pt x="0" y="1"/>
                  </a:lnTo>
                  <a:lnTo>
                    <a:pt x="0" y="1"/>
                  </a:lnTo>
                  <a:lnTo>
                    <a:pt x="1" y="0"/>
                  </a:lnTo>
                  <a:lnTo>
                    <a:pt x="1"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41">
              <a:extLst>
                <a:ext uri="{FF2B5EF4-FFF2-40B4-BE49-F238E27FC236}">
                  <a16:creationId xmlns:a16="http://schemas.microsoft.com/office/drawing/2014/main" id="{017C81C2-40DE-4A3E-8AF1-D96376488F89}"/>
                </a:ext>
              </a:extLst>
            </p:cNvPr>
            <p:cNvSpPr>
              <a:spLocks/>
            </p:cNvSpPr>
            <p:nvPr/>
          </p:nvSpPr>
          <p:spPr bwMode="auto">
            <a:xfrm>
              <a:off x="10305784" y="3718405"/>
              <a:ext cx="5416" cy="0"/>
            </a:xfrm>
            <a:custGeom>
              <a:avLst/>
              <a:gdLst>
                <a:gd name="T0" fmla="*/ 0 w 3"/>
                <a:gd name="T1" fmla="*/ 0 w 3"/>
                <a:gd name="T2" fmla="*/ 3 w 3"/>
                <a:gd name="T3" fmla="*/ 3 w 3"/>
                <a:gd name="T4" fmla="*/ 0 w 3"/>
                <a:gd name="T5" fmla="*/ 0 w 3"/>
              </a:gdLst>
              <a:ahLst/>
              <a:cxnLst>
                <a:cxn ang="0">
                  <a:pos x="T0" y="0"/>
                </a:cxn>
                <a:cxn ang="0">
                  <a:pos x="T1" y="0"/>
                </a:cxn>
                <a:cxn ang="0">
                  <a:pos x="T2" y="0"/>
                </a:cxn>
                <a:cxn ang="0">
                  <a:pos x="T3" y="0"/>
                </a:cxn>
                <a:cxn ang="0">
                  <a:pos x="T4" y="0"/>
                </a:cxn>
                <a:cxn ang="0">
                  <a:pos x="T5" y="0"/>
                </a:cxn>
              </a:cxnLst>
              <a:rect l="0" t="0" r="r" b="b"/>
              <a:pathLst>
                <a:path w="3">
                  <a:moveTo>
                    <a:pt x="0" y="0"/>
                  </a:moveTo>
                  <a:lnTo>
                    <a:pt x="0" y="0"/>
                  </a:lnTo>
                  <a:lnTo>
                    <a:pt x="3" y="0"/>
                  </a:lnTo>
                  <a:lnTo>
                    <a:pt x="3"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42">
              <a:extLst>
                <a:ext uri="{FF2B5EF4-FFF2-40B4-BE49-F238E27FC236}">
                  <a16:creationId xmlns:a16="http://schemas.microsoft.com/office/drawing/2014/main" id="{29CDB597-BA6E-4AE5-9CF1-FE8C7BCA3CC1}"/>
                </a:ext>
              </a:extLst>
            </p:cNvPr>
            <p:cNvSpPr>
              <a:spLocks/>
            </p:cNvSpPr>
            <p:nvPr/>
          </p:nvSpPr>
          <p:spPr bwMode="auto">
            <a:xfrm>
              <a:off x="10320230" y="3713478"/>
              <a:ext cx="3611"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Freeform 43">
              <a:extLst>
                <a:ext uri="{FF2B5EF4-FFF2-40B4-BE49-F238E27FC236}">
                  <a16:creationId xmlns:a16="http://schemas.microsoft.com/office/drawing/2014/main" id="{F8D1D68B-9376-4A36-AC7D-DB4F4B86A807}"/>
                </a:ext>
              </a:extLst>
            </p:cNvPr>
            <p:cNvSpPr>
              <a:spLocks/>
            </p:cNvSpPr>
            <p:nvPr/>
          </p:nvSpPr>
          <p:spPr bwMode="auto">
            <a:xfrm>
              <a:off x="10323839" y="3710193"/>
              <a:ext cx="3611" cy="3284"/>
            </a:xfrm>
            <a:custGeom>
              <a:avLst/>
              <a:gdLst>
                <a:gd name="T0" fmla="*/ 0 w 2"/>
                <a:gd name="T1" fmla="*/ 2 h 2"/>
                <a:gd name="T2" fmla="*/ 0 w 2"/>
                <a:gd name="T3" fmla="*/ 2 h 2"/>
                <a:gd name="T4" fmla="*/ 2 w 2"/>
                <a:gd name="T5" fmla="*/ 0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0"/>
                  </a:lnTo>
                  <a:lnTo>
                    <a:pt x="2" y="0"/>
                  </a:lnTo>
                  <a:lnTo>
                    <a:pt x="0" y="2"/>
                  </a:lnTo>
                  <a:lnTo>
                    <a:pt x="0"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Freeform 44">
              <a:extLst>
                <a:ext uri="{FF2B5EF4-FFF2-40B4-BE49-F238E27FC236}">
                  <a16:creationId xmlns:a16="http://schemas.microsoft.com/office/drawing/2014/main" id="{069E7756-7657-453E-ABED-DF1CEF9514C2}"/>
                </a:ext>
              </a:extLst>
            </p:cNvPr>
            <p:cNvSpPr>
              <a:spLocks/>
            </p:cNvSpPr>
            <p:nvPr/>
          </p:nvSpPr>
          <p:spPr bwMode="auto">
            <a:xfrm>
              <a:off x="10327451" y="3706909"/>
              <a:ext cx="0" cy="3284"/>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45">
              <a:extLst>
                <a:ext uri="{FF2B5EF4-FFF2-40B4-BE49-F238E27FC236}">
                  <a16:creationId xmlns:a16="http://schemas.microsoft.com/office/drawing/2014/main" id="{55196096-8381-4B3A-9143-A882E5546230}"/>
                </a:ext>
              </a:extLst>
            </p:cNvPr>
            <p:cNvSpPr>
              <a:spLocks/>
            </p:cNvSpPr>
            <p:nvPr/>
          </p:nvSpPr>
          <p:spPr bwMode="auto">
            <a:xfrm>
              <a:off x="10329257" y="3703625"/>
              <a:ext cx="3611" cy="0"/>
            </a:xfrm>
            <a:custGeom>
              <a:avLst/>
              <a:gdLst>
                <a:gd name="T0" fmla="*/ 0 w 2"/>
                <a:gd name="T1" fmla="*/ 0 w 2"/>
                <a:gd name="T2" fmla="*/ 2 w 2"/>
                <a:gd name="T3" fmla="*/ 2 w 2"/>
                <a:gd name="T4" fmla="*/ 0 w 2"/>
                <a:gd name="T5" fmla="*/ 0 w 2"/>
                <a:gd name="T6" fmla="*/ 0 w 2"/>
                <a:gd name="T7" fmla="*/ 0 w 2"/>
                <a:gd name="T8" fmla="*/ 0 w 2"/>
                <a:gd name="T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0" y="0"/>
                  </a:moveTo>
                  <a:lnTo>
                    <a:pt x="0" y="0"/>
                  </a:lnTo>
                  <a:lnTo>
                    <a:pt x="2" y="0"/>
                  </a:lnTo>
                  <a:lnTo>
                    <a:pt x="2" y="0"/>
                  </a:lnTo>
                  <a:lnTo>
                    <a:pt x="0" y="0"/>
                  </a:lnTo>
                  <a:lnTo>
                    <a:pt x="0" y="0"/>
                  </a:lnTo>
                  <a:lnTo>
                    <a:pt x="0" y="0"/>
                  </a:lnTo>
                  <a:lnTo>
                    <a:pt x="0"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Freeform 46">
              <a:extLst>
                <a:ext uri="{FF2B5EF4-FFF2-40B4-BE49-F238E27FC236}">
                  <a16:creationId xmlns:a16="http://schemas.microsoft.com/office/drawing/2014/main" id="{72C09E07-2A65-427A-ACCE-3556EA4AB5B7}"/>
                </a:ext>
              </a:extLst>
            </p:cNvPr>
            <p:cNvSpPr>
              <a:spLocks/>
            </p:cNvSpPr>
            <p:nvPr/>
          </p:nvSpPr>
          <p:spPr bwMode="auto">
            <a:xfrm>
              <a:off x="10341896" y="3693773"/>
              <a:ext cx="3611" cy="0"/>
            </a:xfrm>
            <a:custGeom>
              <a:avLst/>
              <a:gdLst>
                <a:gd name="T0" fmla="*/ 2 w 2"/>
                <a:gd name="T1" fmla="*/ 2 w 2"/>
                <a:gd name="T2" fmla="*/ 0 w 2"/>
                <a:gd name="T3" fmla="*/ 0 w 2"/>
                <a:gd name="T4" fmla="*/ 0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0" y="0"/>
                  </a:lnTo>
                  <a:lnTo>
                    <a:pt x="0" y="0"/>
                  </a:lnTo>
                  <a:lnTo>
                    <a:pt x="0" y="0"/>
                  </a:lnTo>
                  <a:lnTo>
                    <a:pt x="2"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Rectangle 47">
              <a:extLst>
                <a:ext uri="{FF2B5EF4-FFF2-40B4-BE49-F238E27FC236}">
                  <a16:creationId xmlns:a16="http://schemas.microsoft.com/office/drawing/2014/main" id="{24B86D4F-8BD9-4012-8699-B5A0635972E9}"/>
                </a:ext>
              </a:extLst>
            </p:cNvPr>
            <p:cNvSpPr>
              <a:spLocks noChangeArrowheads="1"/>
            </p:cNvSpPr>
            <p:nvPr/>
          </p:nvSpPr>
          <p:spPr bwMode="auto">
            <a:xfrm>
              <a:off x="10379814" y="3623158"/>
              <a:ext cx="1805" cy="1643"/>
            </a:xfrm>
            <a:prstGeom prst="rect">
              <a:avLst/>
            </a:prstGeom>
            <a:solidFill>
              <a:srgbClr val="393C3F"/>
            </a:solidFill>
            <a:ln w="317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Freeform 48">
              <a:extLst>
                <a:ext uri="{FF2B5EF4-FFF2-40B4-BE49-F238E27FC236}">
                  <a16:creationId xmlns:a16="http://schemas.microsoft.com/office/drawing/2014/main" id="{25313E87-F59F-4D83-9234-33E07AF94971}"/>
                </a:ext>
              </a:extLst>
            </p:cNvPr>
            <p:cNvSpPr>
              <a:spLocks/>
            </p:cNvSpPr>
            <p:nvPr/>
          </p:nvSpPr>
          <p:spPr bwMode="auto">
            <a:xfrm>
              <a:off x="10385231" y="3611661"/>
              <a:ext cx="3611"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Freeform 49">
              <a:extLst>
                <a:ext uri="{FF2B5EF4-FFF2-40B4-BE49-F238E27FC236}">
                  <a16:creationId xmlns:a16="http://schemas.microsoft.com/office/drawing/2014/main" id="{13E35654-D6D6-4EA9-8369-45E871E31931}"/>
                </a:ext>
              </a:extLst>
            </p:cNvPr>
            <p:cNvSpPr>
              <a:spLocks/>
            </p:cNvSpPr>
            <p:nvPr/>
          </p:nvSpPr>
          <p:spPr bwMode="auto">
            <a:xfrm>
              <a:off x="10388842" y="3611661"/>
              <a:ext cx="1805"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Freeform 50">
              <a:extLst>
                <a:ext uri="{FF2B5EF4-FFF2-40B4-BE49-F238E27FC236}">
                  <a16:creationId xmlns:a16="http://schemas.microsoft.com/office/drawing/2014/main" id="{F2433B1F-244B-463E-B667-9A6874EDA564}"/>
                </a:ext>
              </a:extLst>
            </p:cNvPr>
            <p:cNvSpPr>
              <a:spLocks/>
            </p:cNvSpPr>
            <p:nvPr/>
          </p:nvSpPr>
          <p:spPr bwMode="auto">
            <a:xfrm>
              <a:off x="10433982" y="3534478"/>
              <a:ext cx="7224" cy="0"/>
            </a:xfrm>
            <a:custGeom>
              <a:avLst/>
              <a:gdLst>
                <a:gd name="T0" fmla="*/ 0 w 4"/>
                <a:gd name="T1" fmla="*/ 0 w 4"/>
                <a:gd name="T2" fmla="*/ 4 w 4"/>
                <a:gd name="T3" fmla="*/ 4 w 4"/>
                <a:gd name="T4" fmla="*/ 0 w 4"/>
                <a:gd name="T5" fmla="*/ 0 w 4"/>
              </a:gdLst>
              <a:ahLst/>
              <a:cxnLst>
                <a:cxn ang="0">
                  <a:pos x="T0" y="0"/>
                </a:cxn>
                <a:cxn ang="0">
                  <a:pos x="T1" y="0"/>
                </a:cxn>
                <a:cxn ang="0">
                  <a:pos x="T2" y="0"/>
                </a:cxn>
                <a:cxn ang="0">
                  <a:pos x="T3" y="0"/>
                </a:cxn>
                <a:cxn ang="0">
                  <a:pos x="T4" y="0"/>
                </a:cxn>
                <a:cxn ang="0">
                  <a:pos x="T5" y="0"/>
                </a:cxn>
              </a:cxnLst>
              <a:rect l="0" t="0" r="r" b="b"/>
              <a:pathLst>
                <a:path w="4">
                  <a:moveTo>
                    <a:pt x="0" y="0"/>
                  </a:moveTo>
                  <a:lnTo>
                    <a:pt x="0" y="0"/>
                  </a:lnTo>
                  <a:lnTo>
                    <a:pt x="4" y="0"/>
                  </a:lnTo>
                  <a:lnTo>
                    <a:pt x="4"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5" name="Freeform 51">
              <a:extLst>
                <a:ext uri="{FF2B5EF4-FFF2-40B4-BE49-F238E27FC236}">
                  <a16:creationId xmlns:a16="http://schemas.microsoft.com/office/drawing/2014/main" id="{6F0F8120-5A56-4994-B446-E7FD31FA23E0}"/>
                </a:ext>
              </a:extLst>
            </p:cNvPr>
            <p:cNvSpPr>
              <a:spLocks/>
            </p:cNvSpPr>
            <p:nvPr/>
          </p:nvSpPr>
          <p:spPr bwMode="auto">
            <a:xfrm>
              <a:off x="10443011" y="3534478"/>
              <a:ext cx="16251" cy="3284"/>
            </a:xfrm>
            <a:custGeom>
              <a:avLst/>
              <a:gdLst>
                <a:gd name="T0" fmla="*/ 7 w 9"/>
                <a:gd name="T1" fmla="*/ 2 h 2"/>
                <a:gd name="T2" fmla="*/ 7 w 9"/>
                <a:gd name="T3" fmla="*/ 2 h 2"/>
                <a:gd name="T4" fmla="*/ 9 w 9"/>
                <a:gd name="T5" fmla="*/ 2 h 2"/>
                <a:gd name="T6" fmla="*/ 9 w 9"/>
                <a:gd name="T7" fmla="*/ 2 h 2"/>
                <a:gd name="T8" fmla="*/ 7 w 9"/>
                <a:gd name="T9" fmla="*/ 2 h 2"/>
                <a:gd name="T10" fmla="*/ 7 w 9"/>
                <a:gd name="T11" fmla="*/ 2 h 2"/>
                <a:gd name="T12" fmla="*/ 7 w 9"/>
                <a:gd name="T13" fmla="*/ 2 h 2"/>
                <a:gd name="T14" fmla="*/ 7 w 9"/>
                <a:gd name="T15" fmla="*/ 2 h 2"/>
                <a:gd name="T16" fmla="*/ 4 w 9"/>
                <a:gd name="T17" fmla="*/ 0 h 2"/>
                <a:gd name="T18" fmla="*/ 2 w 9"/>
                <a:gd name="T19" fmla="*/ 0 h 2"/>
                <a:gd name="T20" fmla="*/ 2 w 9"/>
                <a:gd name="T21" fmla="*/ 0 h 2"/>
                <a:gd name="T22" fmla="*/ 0 w 9"/>
                <a:gd name="T23" fmla="*/ 0 h 2"/>
                <a:gd name="T24" fmla="*/ 0 w 9"/>
                <a:gd name="T25" fmla="*/ 0 h 2"/>
                <a:gd name="T26" fmla="*/ 2 w 9"/>
                <a:gd name="T27" fmla="*/ 0 h 2"/>
                <a:gd name="T28" fmla="*/ 2 w 9"/>
                <a:gd name="T29" fmla="*/ 0 h 2"/>
                <a:gd name="T30" fmla="*/ 4 w 9"/>
                <a:gd name="T31" fmla="*/ 0 h 2"/>
                <a:gd name="T32" fmla="*/ 7 w 9"/>
                <a:gd name="T33" fmla="*/ 2 h 2"/>
                <a:gd name="T34" fmla="*/ 7 w 9"/>
                <a:gd name="T35" fmla="*/ 2 h 2"/>
                <a:gd name="T36" fmla="*/ 7 w 9"/>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
                  <a:moveTo>
                    <a:pt x="7" y="2"/>
                  </a:moveTo>
                  <a:lnTo>
                    <a:pt x="7" y="2"/>
                  </a:lnTo>
                  <a:lnTo>
                    <a:pt x="9" y="2"/>
                  </a:lnTo>
                  <a:lnTo>
                    <a:pt x="9" y="2"/>
                  </a:lnTo>
                  <a:lnTo>
                    <a:pt x="7" y="2"/>
                  </a:lnTo>
                  <a:lnTo>
                    <a:pt x="7" y="2"/>
                  </a:lnTo>
                  <a:lnTo>
                    <a:pt x="7" y="2"/>
                  </a:lnTo>
                  <a:lnTo>
                    <a:pt x="7" y="2"/>
                  </a:lnTo>
                  <a:lnTo>
                    <a:pt x="4" y="0"/>
                  </a:lnTo>
                  <a:lnTo>
                    <a:pt x="2" y="0"/>
                  </a:lnTo>
                  <a:lnTo>
                    <a:pt x="2" y="0"/>
                  </a:lnTo>
                  <a:lnTo>
                    <a:pt x="0" y="0"/>
                  </a:lnTo>
                  <a:lnTo>
                    <a:pt x="0" y="0"/>
                  </a:lnTo>
                  <a:lnTo>
                    <a:pt x="2" y="0"/>
                  </a:lnTo>
                  <a:lnTo>
                    <a:pt x="2" y="0"/>
                  </a:lnTo>
                  <a:lnTo>
                    <a:pt x="4" y="0"/>
                  </a:lnTo>
                  <a:lnTo>
                    <a:pt x="7" y="2"/>
                  </a:lnTo>
                  <a:lnTo>
                    <a:pt x="7" y="2"/>
                  </a:lnTo>
                  <a:lnTo>
                    <a:pt x="7"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6" name="Freeform 52">
              <a:extLst>
                <a:ext uri="{FF2B5EF4-FFF2-40B4-BE49-F238E27FC236}">
                  <a16:creationId xmlns:a16="http://schemas.microsoft.com/office/drawing/2014/main" id="{CEDFBB20-3A7C-4763-820D-D251FFE11EE3}"/>
                </a:ext>
              </a:extLst>
            </p:cNvPr>
            <p:cNvSpPr>
              <a:spLocks/>
            </p:cNvSpPr>
            <p:nvPr/>
          </p:nvSpPr>
          <p:spPr bwMode="auto">
            <a:xfrm>
              <a:off x="10461067" y="3534478"/>
              <a:ext cx="3611"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7" name="Freeform 53">
              <a:extLst>
                <a:ext uri="{FF2B5EF4-FFF2-40B4-BE49-F238E27FC236}">
                  <a16:creationId xmlns:a16="http://schemas.microsoft.com/office/drawing/2014/main" id="{D0A77081-9828-4FC1-8AEC-BDC0BA0EBD0C}"/>
                </a:ext>
              </a:extLst>
            </p:cNvPr>
            <p:cNvSpPr>
              <a:spLocks/>
            </p:cNvSpPr>
            <p:nvPr/>
          </p:nvSpPr>
          <p:spPr bwMode="auto">
            <a:xfrm>
              <a:off x="10498983" y="3475358"/>
              <a:ext cx="1805" cy="3284"/>
            </a:xfrm>
            <a:custGeom>
              <a:avLst/>
              <a:gdLst>
                <a:gd name="T0" fmla="*/ 0 w 1"/>
                <a:gd name="T1" fmla="*/ 2 h 2"/>
                <a:gd name="T2" fmla="*/ 0 w 1"/>
                <a:gd name="T3" fmla="*/ 2 h 2"/>
                <a:gd name="T4" fmla="*/ 1 w 1"/>
                <a:gd name="T5" fmla="*/ 0 h 2"/>
                <a:gd name="T6" fmla="*/ 1 w 1"/>
                <a:gd name="T7" fmla="*/ 0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1" y="0"/>
                  </a:lnTo>
                  <a:lnTo>
                    <a:pt x="1" y="0"/>
                  </a:lnTo>
                  <a:lnTo>
                    <a:pt x="0" y="2"/>
                  </a:lnTo>
                  <a:lnTo>
                    <a:pt x="0"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8" name="Freeform 54">
              <a:extLst>
                <a:ext uri="{FF2B5EF4-FFF2-40B4-BE49-F238E27FC236}">
                  <a16:creationId xmlns:a16="http://schemas.microsoft.com/office/drawing/2014/main" id="{2374BAB0-9F3F-471B-B4A8-6FE9F7D65AAE}"/>
                </a:ext>
              </a:extLst>
            </p:cNvPr>
            <p:cNvSpPr>
              <a:spLocks/>
            </p:cNvSpPr>
            <p:nvPr/>
          </p:nvSpPr>
          <p:spPr bwMode="auto">
            <a:xfrm>
              <a:off x="10529679" y="3434304"/>
              <a:ext cx="0" cy="1643"/>
            </a:xfrm>
            <a:custGeom>
              <a:avLst/>
              <a:gdLst>
                <a:gd name="T0" fmla="*/ 0 h 1"/>
                <a:gd name="T1" fmla="*/ 0 h 1"/>
                <a:gd name="T2" fmla="*/ 0 h 1"/>
                <a:gd name="T3" fmla="*/ 0 h 1"/>
                <a:gd name="T4" fmla="*/ 1 h 1"/>
                <a:gd name="T5" fmla="*/ 1 h 1"/>
                <a:gd name="T6" fmla="*/ 0 h 1"/>
                <a:gd name="T7" fmla="*/ 0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0"/>
                  </a:moveTo>
                  <a:lnTo>
                    <a:pt x="0" y="0"/>
                  </a:lnTo>
                  <a:lnTo>
                    <a:pt x="0" y="0"/>
                  </a:lnTo>
                  <a:lnTo>
                    <a:pt x="0" y="0"/>
                  </a:lnTo>
                  <a:lnTo>
                    <a:pt x="0" y="1"/>
                  </a:lnTo>
                  <a:lnTo>
                    <a:pt x="0" y="1"/>
                  </a:lnTo>
                  <a:lnTo>
                    <a:pt x="0" y="0"/>
                  </a:lnTo>
                  <a:lnTo>
                    <a:pt x="0"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9" name="Freeform 55">
              <a:extLst>
                <a:ext uri="{FF2B5EF4-FFF2-40B4-BE49-F238E27FC236}">
                  <a16:creationId xmlns:a16="http://schemas.microsoft.com/office/drawing/2014/main" id="{FC3B46D6-902A-4275-A455-6EEF54B34770}"/>
                </a:ext>
              </a:extLst>
            </p:cNvPr>
            <p:cNvSpPr>
              <a:spLocks/>
            </p:cNvSpPr>
            <p:nvPr/>
          </p:nvSpPr>
          <p:spPr bwMode="auto">
            <a:xfrm>
              <a:off x="9610625" y="4601912"/>
              <a:ext cx="1086975" cy="750489"/>
            </a:xfrm>
            <a:custGeom>
              <a:avLst/>
              <a:gdLst>
                <a:gd name="T0" fmla="*/ 580 w 602"/>
                <a:gd name="T1" fmla="*/ 283 h 457"/>
                <a:gd name="T2" fmla="*/ 549 w 602"/>
                <a:gd name="T3" fmla="*/ 229 h 457"/>
                <a:gd name="T4" fmla="*/ 548 w 602"/>
                <a:gd name="T5" fmla="*/ 226 h 457"/>
                <a:gd name="T6" fmla="*/ 558 w 602"/>
                <a:gd name="T7" fmla="*/ 224 h 457"/>
                <a:gd name="T8" fmla="*/ 533 w 602"/>
                <a:gd name="T9" fmla="*/ 176 h 457"/>
                <a:gd name="T10" fmla="*/ 499 w 602"/>
                <a:gd name="T11" fmla="*/ 137 h 457"/>
                <a:gd name="T12" fmla="*/ 505 w 602"/>
                <a:gd name="T13" fmla="*/ 120 h 457"/>
                <a:gd name="T14" fmla="*/ 470 w 602"/>
                <a:gd name="T15" fmla="*/ 92 h 457"/>
                <a:gd name="T16" fmla="*/ 456 w 602"/>
                <a:gd name="T17" fmla="*/ 47 h 457"/>
                <a:gd name="T18" fmla="*/ 426 w 602"/>
                <a:gd name="T19" fmla="*/ 8 h 457"/>
                <a:gd name="T20" fmla="*/ 405 w 602"/>
                <a:gd name="T21" fmla="*/ 7 h 457"/>
                <a:gd name="T22" fmla="*/ 398 w 602"/>
                <a:gd name="T23" fmla="*/ 34 h 457"/>
                <a:gd name="T24" fmla="*/ 382 w 602"/>
                <a:gd name="T25" fmla="*/ 27 h 457"/>
                <a:gd name="T26" fmla="*/ 193 w 602"/>
                <a:gd name="T27" fmla="*/ 42 h 457"/>
                <a:gd name="T28" fmla="*/ 195 w 602"/>
                <a:gd name="T29" fmla="*/ 37 h 457"/>
                <a:gd name="T30" fmla="*/ 7 w 602"/>
                <a:gd name="T31" fmla="*/ 41 h 457"/>
                <a:gd name="T32" fmla="*/ 5 w 602"/>
                <a:gd name="T33" fmla="*/ 54 h 457"/>
                <a:gd name="T34" fmla="*/ 12 w 602"/>
                <a:gd name="T35" fmla="*/ 75 h 457"/>
                <a:gd name="T36" fmla="*/ 22 w 602"/>
                <a:gd name="T37" fmla="*/ 97 h 457"/>
                <a:gd name="T38" fmla="*/ 46 w 602"/>
                <a:gd name="T39" fmla="*/ 88 h 457"/>
                <a:gd name="T40" fmla="*/ 64 w 602"/>
                <a:gd name="T41" fmla="*/ 87 h 457"/>
                <a:gd name="T42" fmla="*/ 74 w 602"/>
                <a:gd name="T43" fmla="*/ 70 h 457"/>
                <a:gd name="T44" fmla="*/ 95 w 602"/>
                <a:gd name="T45" fmla="*/ 75 h 457"/>
                <a:gd name="T46" fmla="*/ 119 w 602"/>
                <a:gd name="T47" fmla="*/ 75 h 457"/>
                <a:gd name="T48" fmla="*/ 144 w 602"/>
                <a:gd name="T49" fmla="*/ 92 h 457"/>
                <a:gd name="T50" fmla="*/ 144 w 602"/>
                <a:gd name="T51" fmla="*/ 76 h 457"/>
                <a:gd name="T52" fmla="*/ 156 w 602"/>
                <a:gd name="T53" fmla="*/ 97 h 457"/>
                <a:gd name="T54" fmla="*/ 178 w 602"/>
                <a:gd name="T55" fmla="*/ 112 h 457"/>
                <a:gd name="T56" fmla="*/ 183 w 602"/>
                <a:gd name="T57" fmla="*/ 124 h 457"/>
                <a:gd name="T58" fmla="*/ 203 w 602"/>
                <a:gd name="T59" fmla="*/ 114 h 457"/>
                <a:gd name="T60" fmla="*/ 212 w 602"/>
                <a:gd name="T61" fmla="*/ 124 h 457"/>
                <a:gd name="T62" fmla="*/ 227 w 602"/>
                <a:gd name="T63" fmla="*/ 112 h 457"/>
                <a:gd name="T64" fmla="*/ 244 w 602"/>
                <a:gd name="T65" fmla="*/ 98 h 457"/>
                <a:gd name="T66" fmla="*/ 244 w 602"/>
                <a:gd name="T67" fmla="*/ 88 h 457"/>
                <a:gd name="T68" fmla="*/ 295 w 602"/>
                <a:gd name="T69" fmla="*/ 102 h 457"/>
                <a:gd name="T70" fmla="*/ 319 w 602"/>
                <a:gd name="T71" fmla="*/ 127 h 457"/>
                <a:gd name="T72" fmla="*/ 334 w 602"/>
                <a:gd name="T73" fmla="*/ 143 h 457"/>
                <a:gd name="T74" fmla="*/ 368 w 602"/>
                <a:gd name="T75" fmla="*/ 166 h 457"/>
                <a:gd name="T76" fmla="*/ 371 w 602"/>
                <a:gd name="T77" fmla="*/ 202 h 457"/>
                <a:gd name="T78" fmla="*/ 370 w 602"/>
                <a:gd name="T79" fmla="*/ 239 h 457"/>
                <a:gd name="T80" fmla="*/ 378 w 602"/>
                <a:gd name="T81" fmla="*/ 261 h 457"/>
                <a:gd name="T82" fmla="*/ 392 w 602"/>
                <a:gd name="T83" fmla="*/ 246 h 457"/>
                <a:gd name="T84" fmla="*/ 390 w 602"/>
                <a:gd name="T85" fmla="*/ 275 h 457"/>
                <a:gd name="T86" fmla="*/ 405 w 602"/>
                <a:gd name="T87" fmla="*/ 305 h 457"/>
                <a:gd name="T88" fmla="*/ 432 w 602"/>
                <a:gd name="T89" fmla="*/ 334 h 457"/>
                <a:gd name="T90" fmla="*/ 438 w 602"/>
                <a:gd name="T91" fmla="*/ 326 h 457"/>
                <a:gd name="T92" fmla="*/ 449 w 602"/>
                <a:gd name="T93" fmla="*/ 341 h 457"/>
                <a:gd name="T94" fmla="*/ 451 w 602"/>
                <a:gd name="T95" fmla="*/ 356 h 457"/>
                <a:gd name="T96" fmla="*/ 456 w 602"/>
                <a:gd name="T97" fmla="*/ 370 h 457"/>
                <a:gd name="T98" fmla="*/ 495 w 602"/>
                <a:gd name="T99" fmla="*/ 407 h 457"/>
                <a:gd name="T100" fmla="*/ 527 w 602"/>
                <a:gd name="T101" fmla="*/ 419 h 457"/>
                <a:gd name="T102" fmla="*/ 558 w 602"/>
                <a:gd name="T103" fmla="*/ 426 h 457"/>
                <a:gd name="T104" fmla="*/ 549 w 602"/>
                <a:gd name="T105" fmla="*/ 441 h 457"/>
                <a:gd name="T106" fmla="*/ 526 w 602"/>
                <a:gd name="T107" fmla="*/ 457 h 457"/>
                <a:gd name="T108" fmla="*/ 577 w 602"/>
                <a:gd name="T109" fmla="*/ 445 h 457"/>
                <a:gd name="T110" fmla="*/ 594 w 602"/>
                <a:gd name="T111" fmla="*/ 380 h 457"/>
                <a:gd name="T112" fmla="*/ 602 w 602"/>
                <a:gd name="T113" fmla="*/ 3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457">
                  <a:moveTo>
                    <a:pt x="597" y="343"/>
                  </a:moveTo>
                  <a:lnTo>
                    <a:pt x="597" y="343"/>
                  </a:lnTo>
                  <a:lnTo>
                    <a:pt x="595" y="333"/>
                  </a:lnTo>
                  <a:lnTo>
                    <a:pt x="592" y="322"/>
                  </a:lnTo>
                  <a:lnTo>
                    <a:pt x="592" y="322"/>
                  </a:lnTo>
                  <a:lnTo>
                    <a:pt x="587" y="302"/>
                  </a:lnTo>
                  <a:lnTo>
                    <a:pt x="580" y="283"/>
                  </a:lnTo>
                  <a:lnTo>
                    <a:pt x="580" y="283"/>
                  </a:lnTo>
                  <a:lnTo>
                    <a:pt x="573" y="263"/>
                  </a:lnTo>
                  <a:lnTo>
                    <a:pt x="570" y="253"/>
                  </a:lnTo>
                  <a:lnTo>
                    <a:pt x="565" y="244"/>
                  </a:lnTo>
                  <a:lnTo>
                    <a:pt x="565" y="244"/>
                  </a:lnTo>
                  <a:lnTo>
                    <a:pt x="558" y="236"/>
                  </a:lnTo>
                  <a:lnTo>
                    <a:pt x="549" y="229"/>
                  </a:lnTo>
                  <a:lnTo>
                    <a:pt x="549" y="229"/>
                  </a:lnTo>
                  <a:lnTo>
                    <a:pt x="541" y="224"/>
                  </a:lnTo>
                  <a:lnTo>
                    <a:pt x="538" y="221"/>
                  </a:lnTo>
                  <a:lnTo>
                    <a:pt x="538" y="216"/>
                  </a:lnTo>
                  <a:lnTo>
                    <a:pt x="538" y="216"/>
                  </a:lnTo>
                  <a:lnTo>
                    <a:pt x="543" y="221"/>
                  </a:lnTo>
                  <a:lnTo>
                    <a:pt x="548" y="226"/>
                  </a:lnTo>
                  <a:lnTo>
                    <a:pt x="553" y="231"/>
                  </a:lnTo>
                  <a:lnTo>
                    <a:pt x="558" y="234"/>
                  </a:lnTo>
                  <a:lnTo>
                    <a:pt x="558" y="234"/>
                  </a:lnTo>
                  <a:lnTo>
                    <a:pt x="561" y="234"/>
                  </a:lnTo>
                  <a:lnTo>
                    <a:pt x="561" y="232"/>
                  </a:lnTo>
                  <a:lnTo>
                    <a:pt x="558" y="224"/>
                  </a:lnTo>
                  <a:lnTo>
                    <a:pt x="558" y="224"/>
                  </a:lnTo>
                  <a:lnTo>
                    <a:pt x="555" y="216"/>
                  </a:lnTo>
                  <a:lnTo>
                    <a:pt x="555" y="212"/>
                  </a:lnTo>
                  <a:lnTo>
                    <a:pt x="551" y="209"/>
                  </a:lnTo>
                  <a:lnTo>
                    <a:pt x="551" y="209"/>
                  </a:lnTo>
                  <a:lnTo>
                    <a:pt x="544" y="202"/>
                  </a:lnTo>
                  <a:lnTo>
                    <a:pt x="541" y="193"/>
                  </a:lnTo>
                  <a:lnTo>
                    <a:pt x="533" y="176"/>
                  </a:lnTo>
                  <a:lnTo>
                    <a:pt x="533" y="176"/>
                  </a:lnTo>
                  <a:lnTo>
                    <a:pt x="524" y="163"/>
                  </a:lnTo>
                  <a:lnTo>
                    <a:pt x="514" y="151"/>
                  </a:lnTo>
                  <a:lnTo>
                    <a:pt x="514" y="151"/>
                  </a:lnTo>
                  <a:lnTo>
                    <a:pt x="505" y="144"/>
                  </a:lnTo>
                  <a:lnTo>
                    <a:pt x="499" y="137"/>
                  </a:lnTo>
                  <a:lnTo>
                    <a:pt x="499" y="137"/>
                  </a:lnTo>
                  <a:lnTo>
                    <a:pt x="493" y="131"/>
                  </a:lnTo>
                  <a:lnTo>
                    <a:pt x="488" y="124"/>
                  </a:lnTo>
                  <a:lnTo>
                    <a:pt x="488" y="124"/>
                  </a:lnTo>
                  <a:lnTo>
                    <a:pt x="499" y="126"/>
                  </a:lnTo>
                  <a:lnTo>
                    <a:pt x="504" y="126"/>
                  </a:lnTo>
                  <a:lnTo>
                    <a:pt x="505" y="124"/>
                  </a:lnTo>
                  <a:lnTo>
                    <a:pt x="505" y="120"/>
                  </a:lnTo>
                  <a:lnTo>
                    <a:pt x="505" y="120"/>
                  </a:lnTo>
                  <a:lnTo>
                    <a:pt x="504" y="117"/>
                  </a:lnTo>
                  <a:lnTo>
                    <a:pt x="500" y="114"/>
                  </a:lnTo>
                  <a:lnTo>
                    <a:pt x="490" y="109"/>
                  </a:lnTo>
                  <a:lnTo>
                    <a:pt x="490" y="109"/>
                  </a:lnTo>
                  <a:lnTo>
                    <a:pt x="477" y="98"/>
                  </a:lnTo>
                  <a:lnTo>
                    <a:pt x="470" y="92"/>
                  </a:lnTo>
                  <a:lnTo>
                    <a:pt x="466" y="85"/>
                  </a:lnTo>
                  <a:lnTo>
                    <a:pt x="466" y="85"/>
                  </a:lnTo>
                  <a:lnTo>
                    <a:pt x="463" y="76"/>
                  </a:lnTo>
                  <a:lnTo>
                    <a:pt x="461" y="66"/>
                  </a:lnTo>
                  <a:lnTo>
                    <a:pt x="461" y="66"/>
                  </a:lnTo>
                  <a:lnTo>
                    <a:pt x="456" y="47"/>
                  </a:lnTo>
                  <a:lnTo>
                    <a:pt x="456" y="47"/>
                  </a:lnTo>
                  <a:lnTo>
                    <a:pt x="449" y="31"/>
                  </a:lnTo>
                  <a:lnTo>
                    <a:pt x="444" y="12"/>
                  </a:lnTo>
                  <a:lnTo>
                    <a:pt x="444" y="12"/>
                  </a:lnTo>
                  <a:lnTo>
                    <a:pt x="439" y="7"/>
                  </a:lnTo>
                  <a:lnTo>
                    <a:pt x="436" y="0"/>
                  </a:lnTo>
                  <a:lnTo>
                    <a:pt x="436" y="0"/>
                  </a:lnTo>
                  <a:lnTo>
                    <a:pt x="426" y="8"/>
                  </a:lnTo>
                  <a:lnTo>
                    <a:pt x="426" y="8"/>
                  </a:lnTo>
                  <a:lnTo>
                    <a:pt x="422" y="10"/>
                  </a:lnTo>
                  <a:lnTo>
                    <a:pt x="419" y="10"/>
                  </a:lnTo>
                  <a:lnTo>
                    <a:pt x="412" y="7"/>
                  </a:lnTo>
                  <a:lnTo>
                    <a:pt x="412" y="7"/>
                  </a:lnTo>
                  <a:lnTo>
                    <a:pt x="409" y="7"/>
                  </a:lnTo>
                  <a:lnTo>
                    <a:pt x="405" y="7"/>
                  </a:lnTo>
                  <a:lnTo>
                    <a:pt x="402" y="8"/>
                  </a:lnTo>
                  <a:lnTo>
                    <a:pt x="400" y="12"/>
                  </a:lnTo>
                  <a:lnTo>
                    <a:pt x="400" y="12"/>
                  </a:lnTo>
                  <a:lnTo>
                    <a:pt x="400" y="19"/>
                  </a:lnTo>
                  <a:lnTo>
                    <a:pt x="400" y="25"/>
                  </a:lnTo>
                  <a:lnTo>
                    <a:pt x="400" y="25"/>
                  </a:lnTo>
                  <a:lnTo>
                    <a:pt x="398" y="34"/>
                  </a:lnTo>
                  <a:lnTo>
                    <a:pt x="395" y="36"/>
                  </a:lnTo>
                  <a:lnTo>
                    <a:pt x="392" y="36"/>
                  </a:lnTo>
                  <a:lnTo>
                    <a:pt x="392" y="36"/>
                  </a:lnTo>
                  <a:lnTo>
                    <a:pt x="388" y="34"/>
                  </a:lnTo>
                  <a:lnTo>
                    <a:pt x="387" y="32"/>
                  </a:lnTo>
                  <a:lnTo>
                    <a:pt x="383" y="29"/>
                  </a:lnTo>
                  <a:lnTo>
                    <a:pt x="382" y="27"/>
                  </a:lnTo>
                  <a:lnTo>
                    <a:pt x="382" y="27"/>
                  </a:lnTo>
                  <a:lnTo>
                    <a:pt x="376" y="27"/>
                  </a:lnTo>
                  <a:lnTo>
                    <a:pt x="373" y="27"/>
                  </a:lnTo>
                  <a:lnTo>
                    <a:pt x="197" y="42"/>
                  </a:lnTo>
                  <a:lnTo>
                    <a:pt x="197" y="42"/>
                  </a:lnTo>
                  <a:lnTo>
                    <a:pt x="193" y="42"/>
                  </a:lnTo>
                  <a:lnTo>
                    <a:pt x="193" y="42"/>
                  </a:lnTo>
                  <a:lnTo>
                    <a:pt x="195" y="41"/>
                  </a:lnTo>
                  <a:lnTo>
                    <a:pt x="195" y="41"/>
                  </a:lnTo>
                  <a:lnTo>
                    <a:pt x="193" y="41"/>
                  </a:lnTo>
                  <a:lnTo>
                    <a:pt x="193" y="41"/>
                  </a:lnTo>
                  <a:lnTo>
                    <a:pt x="198" y="39"/>
                  </a:lnTo>
                  <a:lnTo>
                    <a:pt x="198" y="39"/>
                  </a:lnTo>
                  <a:lnTo>
                    <a:pt x="195" y="37"/>
                  </a:lnTo>
                  <a:lnTo>
                    <a:pt x="191" y="32"/>
                  </a:lnTo>
                  <a:lnTo>
                    <a:pt x="186" y="20"/>
                  </a:lnTo>
                  <a:lnTo>
                    <a:pt x="186" y="20"/>
                  </a:lnTo>
                  <a:lnTo>
                    <a:pt x="37" y="37"/>
                  </a:lnTo>
                  <a:lnTo>
                    <a:pt x="37" y="37"/>
                  </a:lnTo>
                  <a:lnTo>
                    <a:pt x="17" y="41"/>
                  </a:lnTo>
                  <a:lnTo>
                    <a:pt x="7" y="41"/>
                  </a:lnTo>
                  <a:lnTo>
                    <a:pt x="3" y="41"/>
                  </a:lnTo>
                  <a:lnTo>
                    <a:pt x="0" y="39"/>
                  </a:lnTo>
                  <a:lnTo>
                    <a:pt x="0" y="39"/>
                  </a:lnTo>
                  <a:lnTo>
                    <a:pt x="0" y="44"/>
                  </a:lnTo>
                  <a:lnTo>
                    <a:pt x="0" y="47"/>
                  </a:lnTo>
                  <a:lnTo>
                    <a:pt x="5" y="54"/>
                  </a:lnTo>
                  <a:lnTo>
                    <a:pt x="5" y="54"/>
                  </a:lnTo>
                  <a:lnTo>
                    <a:pt x="8" y="58"/>
                  </a:lnTo>
                  <a:lnTo>
                    <a:pt x="10" y="61"/>
                  </a:lnTo>
                  <a:lnTo>
                    <a:pt x="10" y="61"/>
                  </a:lnTo>
                  <a:lnTo>
                    <a:pt x="10" y="66"/>
                  </a:lnTo>
                  <a:lnTo>
                    <a:pt x="10" y="71"/>
                  </a:lnTo>
                  <a:lnTo>
                    <a:pt x="10" y="71"/>
                  </a:lnTo>
                  <a:lnTo>
                    <a:pt x="12" y="75"/>
                  </a:lnTo>
                  <a:lnTo>
                    <a:pt x="15" y="78"/>
                  </a:lnTo>
                  <a:lnTo>
                    <a:pt x="17" y="81"/>
                  </a:lnTo>
                  <a:lnTo>
                    <a:pt x="18" y="85"/>
                  </a:lnTo>
                  <a:lnTo>
                    <a:pt x="18" y="85"/>
                  </a:lnTo>
                  <a:lnTo>
                    <a:pt x="18" y="97"/>
                  </a:lnTo>
                  <a:lnTo>
                    <a:pt x="18" y="97"/>
                  </a:lnTo>
                  <a:lnTo>
                    <a:pt x="22" y="97"/>
                  </a:lnTo>
                  <a:lnTo>
                    <a:pt x="23" y="95"/>
                  </a:lnTo>
                  <a:lnTo>
                    <a:pt x="29" y="92"/>
                  </a:lnTo>
                  <a:lnTo>
                    <a:pt x="29" y="92"/>
                  </a:lnTo>
                  <a:lnTo>
                    <a:pt x="37" y="88"/>
                  </a:lnTo>
                  <a:lnTo>
                    <a:pt x="40" y="87"/>
                  </a:lnTo>
                  <a:lnTo>
                    <a:pt x="46" y="88"/>
                  </a:lnTo>
                  <a:lnTo>
                    <a:pt x="46" y="88"/>
                  </a:lnTo>
                  <a:lnTo>
                    <a:pt x="44" y="92"/>
                  </a:lnTo>
                  <a:lnTo>
                    <a:pt x="46" y="93"/>
                  </a:lnTo>
                  <a:lnTo>
                    <a:pt x="52" y="93"/>
                  </a:lnTo>
                  <a:lnTo>
                    <a:pt x="61" y="90"/>
                  </a:lnTo>
                  <a:lnTo>
                    <a:pt x="64" y="88"/>
                  </a:lnTo>
                  <a:lnTo>
                    <a:pt x="64" y="87"/>
                  </a:lnTo>
                  <a:lnTo>
                    <a:pt x="64" y="87"/>
                  </a:lnTo>
                  <a:lnTo>
                    <a:pt x="61" y="87"/>
                  </a:lnTo>
                  <a:lnTo>
                    <a:pt x="57" y="87"/>
                  </a:lnTo>
                  <a:lnTo>
                    <a:pt x="57" y="87"/>
                  </a:lnTo>
                  <a:lnTo>
                    <a:pt x="61" y="81"/>
                  </a:lnTo>
                  <a:lnTo>
                    <a:pt x="64" y="76"/>
                  </a:lnTo>
                  <a:lnTo>
                    <a:pt x="69" y="71"/>
                  </a:lnTo>
                  <a:lnTo>
                    <a:pt x="74" y="70"/>
                  </a:lnTo>
                  <a:lnTo>
                    <a:pt x="74" y="70"/>
                  </a:lnTo>
                  <a:lnTo>
                    <a:pt x="81" y="68"/>
                  </a:lnTo>
                  <a:lnTo>
                    <a:pt x="88" y="70"/>
                  </a:lnTo>
                  <a:lnTo>
                    <a:pt x="100" y="73"/>
                  </a:lnTo>
                  <a:lnTo>
                    <a:pt x="100" y="73"/>
                  </a:lnTo>
                  <a:lnTo>
                    <a:pt x="95" y="73"/>
                  </a:lnTo>
                  <a:lnTo>
                    <a:pt x="95" y="75"/>
                  </a:lnTo>
                  <a:lnTo>
                    <a:pt x="93" y="76"/>
                  </a:lnTo>
                  <a:lnTo>
                    <a:pt x="93" y="76"/>
                  </a:lnTo>
                  <a:lnTo>
                    <a:pt x="95" y="78"/>
                  </a:lnTo>
                  <a:lnTo>
                    <a:pt x="96" y="78"/>
                  </a:lnTo>
                  <a:lnTo>
                    <a:pt x="100" y="76"/>
                  </a:lnTo>
                  <a:lnTo>
                    <a:pt x="100" y="76"/>
                  </a:lnTo>
                  <a:lnTo>
                    <a:pt x="119" y="75"/>
                  </a:lnTo>
                  <a:lnTo>
                    <a:pt x="119" y="75"/>
                  </a:lnTo>
                  <a:lnTo>
                    <a:pt x="122" y="76"/>
                  </a:lnTo>
                  <a:lnTo>
                    <a:pt x="125" y="76"/>
                  </a:lnTo>
                  <a:lnTo>
                    <a:pt x="132" y="81"/>
                  </a:lnTo>
                  <a:lnTo>
                    <a:pt x="132" y="81"/>
                  </a:lnTo>
                  <a:lnTo>
                    <a:pt x="139" y="88"/>
                  </a:lnTo>
                  <a:lnTo>
                    <a:pt x="144" y="92"/>
                  </a:lnTo>
                  <a:lnTo>
                    <a:pt x="146" y="93"/>
                  </a:lnTo>
                  <a:lnTo>
                    <a:pt x="146" y="93"/>
                  </a:lnTo>
                  <a:lnTo>
                    <a:pt x="146" y="88"/>
                  </a:lnTo>
                  <a:lnTo>
                    <a:pt x="146" y="85"/>
                  </a:lnTo>
                  <a:lnTo>
                    <a:pt x="144" y="81"/>
                  </a:lnTo>
                  <a:lnTo>
                    <a:pt x="144" y="76"/>
                  </a:lnTo>
                  <a:lnTo>
                    <a:pt x="144" y="76"/>
                  </a:lnTo>
                  <a:lnTo>
                    <a:pt x="149" y="81"/>
                  </a:lnTo>
                  <a:lnTo>
                    <a:pt x="154" y="85"/>
                  </a:lnTo>
                  <a:lnTo>
                    <a:pt x="158" y="90"/>
                  </a:lnTo>
                  <a:lnTo>
                    <a:pt x="159" y="93"/>
                  </a:lnTo>
                  <a:lnTo>
                    <a:pt x="159" y="95"/>
                  </a:lnTo>
                  <a:lnTo>
                    <a:pt x="159" y="95"/>
                  </a:lnTo>
                  <a:lnTo>
                    <a:pt x="156" y="97"/>
                  </a:lnTo>
                  <a:lnTo>
                    <a:pt x="156" y="97"/>
                  </a:lnTo>
                  <a:lnTo>
                    <a:pt x="159" y="102"/>
                  </a:lnTo>
                  <a:lnTo>
                    <a:pt x="166" y="105"/>
                  </a:lnTo>
                  <a:lnTo>
                    <a:pt x="166" y="105"/>
                  </a:lnTo>
                  <a:lnTo>
                    <a:pt x="173" y="107"/>
                  </a:lnTo>
                  <a:lnTo>
                    <a:pt x="176" y="109"/>
                  </a:lnTo>
                  <a:lnTo>
                    <a:pt x="178" y="112"/>
                  </a:lnTo>
                  <a:lnTo>
                    <a:pt x="178" y="112"/>
                  </a:lnTo>
                  <a:lnTo>
                    <a:pt x="178" y="114"/>
                  </a:lnTo>
                  <a:lnTo>
                    <a:pt x="178" y="119"/>
                  </a:lnTo>
                  <a:lnTo>
                    <a:pt x="178" y="122"/>
                  </a:lnTo>
                  <a:lnTo>
                    <a:pt x="178" y="126"/>
                  </a:lnTo>
                  <a:lnTo>
                    <a:pt x="178" y="126"/>
                  </a:lnTo>
                  <a:lnTo>
                    <a:pt x="183" y="124"/>
                  </a:lnTo>
                  <a:lnTo>
                    <a:pt x="185" y="120"/>
                  </a:lnTo>
                  <a:lnTo>
                    <a:pt x="185" y="120"/>
                  </a:lnTo>
                  <a:lnTo>
                    <a:pt x="188" y="122"/>
                  </a:lnTo>
                  <a:lnTo>
                    <a:pt x="190" y="120"/>
                  </a:lnTo>
                  <a:lnTo>
                    <a:pt x="195" y="117"/>
                  </a:lnTo>
                  <a:lnTo>
                    <a:pt x="200" y="114"/>
                  </a:lnTo>
                  <a:lnTo>
                    <a:pt x="203" y="114"/>
                  </a:lnTo>
                  <a:lnTo>
                    <a:pt x="205" y="115"/>
                  </a:lnTo>
                  <a:lnTo>
                    <a:pt x="205" y="115"/>
                  </a:lnTo>
                  <a:lnTo>
                    <a:pt x="207" y="117"/>
                  </a:lnTo>
                  <a:lnTo>
                    <a:pt x="208" y="120"/>
                  </a:lnTo>
                  <a:lnTo>
                    <a:pt x="208" y="122"/>
                  </a:lnTo>
                  <a:lnTo>
                    <a:pt x="212" y="124"/>
                  </a:lnTo>
                  <a:lnTo>
                    <a:pt x="212" y="124"/>
                  </a:lnTo>
                  <a:lnTo>
                    <a:pt x="215" y="122"/>
                  </a:lnTo>
                  <a:lnTo>
                    <a:pt x="217" y="120"/>
                  </a:lnTo>
                  <a:lnTo>
                    <a:pt x="219" y="114"/>
                  </a:lnTo>
                  <a:lnTo>
                    <a:pt x="219" y="114"/>
                  </a:lnTo>
                  <a:lnTo>
                    <a:pt x="224" y="115"/>
                  </a:lnTo>
                  <a:lnTo>
                    <a:pt x="225" y="115"/>
                  </a:lnTo>
                  <a:lnTo>
                    <a:pt x="227" y="112"/>
                  </a:lnTo>
                  <a:lnTo>
                    <a:pt x="229" y="109"/>
                  </a:lnTo>
                  <a:lnTo>
                    <a:pt x="229" y="109"/>
                  </a:lnTo>
                  <a:lnTo>
                    <a:pt x="232" y="103"/>
                  </a:lnTo>
                  <a:lnTo>
                    <a:pt x="236" y="102"/>
                  </a:lnTo>
                  <a:lnTo>
                    <a:pt x="244" y="100"/>
                  </a:lnTo>
                  <a:lnTo>
                    <a:pt x="244" y="100"/>
                  </a:lnTo>
                  <a:lnTo>
                    <a:pt x="244" y="98"/>
                  </a:lnTo>
                  <a:lnTo>
                    <a:pt x="242" y="97"/>
                  </a:lnTo>
                  <a:lnTo>
                    <a:pt x="241" y="97"/>
                  </a:lnTo>
                  <a:lnTo>
                    <a:pt x="241" y="95"/>
                  </a:lnTo>
                  <a:lnTo>
                    <a:pt x="241" y="95"/>
                  </a:lnTo>
                  <a:lnTo>
                    <a:pt x="242" y="92"/>
                  </a:lnTo>
                  <a:lnTo>
                    <a:pt x="244" y="88"/>
                  </a:lnTo>
                  <a:lnTo>
                    <a:pt x="244" y="88"/>
                  </a:lnTo>
                  <a:lnTo>
                    <a:pt x="251" y="85"/>
                  </a:lnTo>
                  <a:lnTo>
                    <a:pt x="254" y="83"/>
                  </a:lnTo>
                  <a:lnTo>
                    <a:pt x="256" y="81"/>
                  </a:lnTo>
                  <a:lnTo>
                    <a:pt x="256" y="81"/>
                  </a:lnTo>
                  <a:lnTo>
                    <a:pt x="276" y="92"/>
                  </a:lnTo>
                  <a:lnTo>
                    <a:pt x="295" y="102"/>
                  </a:lnTo>
                  <a:lnTo>
                    <a:pt x="295" y="102"/>
                  </a:lnTo>
                  <a:lnTo>
                    <a:pt x="303" y="107"/>
                  </a:lnTo>
                  <a:lnTo>
                    <a:pt x="312" y="114"/>
                  </a:lnTo>
                  <a:lnTo>
                    <a:pt x="312" y="114"/>
                  </a:lnTo>
                  <a:lnTo>
                    <a:pt x="315" y="120"/>
                  </a:lnTo>
                  <a:lnTo>
                    <a:pt x="317" y="124"/>
                  </a:lnTo>
                  <a:lnTo>
                    <a:pt x="319" y="127"/>
                  </a:lnTo>
                  <a:lnTo>
                    <a:pt x="319" y="127"/>
                  </a:lnTo>
                  <a:lnTo>
                    <a:pt x="322" y="129"/>
                  </a:lnTo>
                  <a:lnTo>
                    <a:pt x="326" y="131"/>
                  </a:lnTo>
                  <a:lnTo>
                    <a:pt x="326" y="131"/>
                  </a:lnTo>
                  <a:lnTo>
                    <a:pt x="327" y="136"/>
                  </a:lnTo>
                  <a:lnTo>
                    <a:pt x="331" y="139"/>
                  </a:lnTo>
                  <a:lnTo>
                    <a:pt x="331" y="139"/>
                  </a:lnTo>
                  <a:lnTo>
                    <a:pt x="334" y="143"/>
                  </a:lnTo>
                  <a:lnTo>
                    <a:pt x="339" y="143"/>
                  </a:lnTo>
                  <a:lnTo>
                    <a:pt x="344" y="143"/>
                  </a:lnTo>
                  <a:lnTo>
                    <a:pt x="349" y="143"/>
                  </a:lnTo>
                  <a:lnTo>
                    <a:pt x="349" y="143"/>
                  </a:lnTo>
                  <a:lnTo>
                    <a:pt x="354" y="148"/>
                  </a:lnTo>
                  <a:lnTo>
                    <a:pt x="359" y="154"/>
                  </a:lnTo>
                  <a:lnTo>
                    <a:pt x="368" y="166"/>
                  </a:lnTo>
                  <a:lnTo>
                    <a:pt x="368" y="166"/>
                  </a:lnTo>
                  <a:lnTo>
                    <a:pt x="373" y="173"/>
                  </a:lnTo>
                  <a:lnTo>
                    <a:pt x="375" y="180"/>
                  </a:lnTo>
                  <a:lnTo>
                    <a:pt x="375" y="187"/>
                  </a:lnTo>
                  <a:lnTo>
                    <a:pt x="375" y="193"/>
                  </a:lnTo>
                  <a:lnTo>
                    <a:pt x="375" y="193"/>
                  </a:lnTo>
                  <a:lnTo>
                    <a:pt x="371" y="202"/>
                  </a:lnTo>
                  <a:lnTo>
                    <a:pt x="368" y="210"/>
                  </a:lnTo>
                  <a:lnTo>
                    <a:pt x="366" y="217"/>
                  </a:lnTo>
                  <a:lnTo>
                    <a:pt x="366" y="222"/>
                  </a:lnTo>
                  <a:lnTo>
                    <a:pt x="368" y="226"/>
                  </a:lnTo>
                  <a:lnTo>
                    <a:pt x="368" y="226"/>
                  </a:lnTo>
                  <a:lnTo>
                    <a:pt x="370" y="232"/>
                  </a:lnTo>
                  <a:lnTo>
                    <a:pt x="370" y="239"/>
                  </a:lnTo>
                  <a:lnTo>
                    <a:pt x="370" y="239"/>
                  </a:lnTo>
                  <a:lnTo>
                    <a:pt x="368" y="246"/>
                  </a:lnTo>
                  <a:lnTo>
                    <a:pt x="370" y="253"/>
                  </a:lnTo>
                  <a:lnTo>
                    <a:pt x="370" y="253"/>
                  </a:lnTo>
                  <a:lnTo>
                    <a:pt x="373" y="258"/>
                  </a:lnTo>
                  <a:lnTo>
                    <a:pt x="378" y="261"/>
                  </a:lnTo>
                  <a:lnTo>
                    <a:pt x="378" y="261"/>
                  </a:lnTo>
                  <a:lnTo>
                    <a:pt x="382" y="261"/>
                  </a:lnTo>
                  <a:lnTo>
                    <a:pt x="383" y="260"/>
                  </a:lnTo>
                  <a:lnTo>
                    <a:pt x="383" y="251"/>
                  </a:lnTo>
                  <a:lnTo>
                    <a:pt x="383" y="251"/>
                  </a:lnTo>
                  <a:lnTo>
                    <a:pt x="387" y="251"/>
                  </a:lnTo>
                  <a:lnTo>
                    <a:pt x="388" y="248"/>
                  </a:lnTo>
                  <a:lnTo>
                    <a:pt x="392" y="246"/>
                  </a:lnTo>
                  <a:lnTo>
                    <a:pt x="395" y="244"/>
                  </a:lnTo>
                  <a:lnTo>
                    <a:pt x="395" y="244"/>
                  </a:lnTo>
                  <a:lnTo>
                    <a:pt x="395" y="258"/>
                  </a:lnTo>
                  <a:lnTo>
                    <a:pt x="393" y="265"/>
                  </a:lnTo>
                  <a:lnTo>
                    <a:pt x="392" y="270"/>
                  </a:lnTo>
                  <a:lnTo>
                    <a:pt x="392" y="270"/>
                  </a:lnTo>
                  <a:lnTo>
                    <a:pt x="390" y="275"/>
                  </a:lnTo>
                  <a:lnTo>
                    <a:pt x="388" y="280"/>
                  </a:lnTo>
                  <a:lnTo>
                    <a:pt x="390" y="283"/>
                  </a:lnTo>
                  <a:lnTo>
                    <a:pt x="395" y="289"/>
                  </a:lnTo>
                  <a:lnTo>
                    <a:pt x="395" y="289"/>
                  </a:lnTo>
                  <a:lnTo>
                    <a:pt x="398" y="292"/>
                  </a:lnTo>
                  <a:lnTo>
                    <a:pt x="400" y="295"/>
                  </a:lnTo>
                  <a:lnTo>
                    <a:pt x="405" y="305"/>
                  </a:lnTo>
                  <a:lnTo>
                    <a:pt x="405" y="305"/>
                  </a:lnTo>
                  <a:lnTo>
                    <a:pt x="410" y="314"/>
                  </a:lnTo>
                  <a:lnTo>
                    <a:pt x="415" y="326"/>
                  </a:lnTo>
                  <a:lnTo>
                    <a:pt x="419" y="329"/>
                  </a:lnTo>
                  <a:lnTo>
                    <a:pt x="422" y="333"/>
                  </a:lnTo>
                  <a:lnTo>
                    <a:pt x="427" y="334"/>
                  </a:lnTo>
                  <a:lnTo>
                    <a:pt x="432" y="334"/>
                  </a:lnTo>
                  <a:lnTo>
                    <a:pt x="432" y="334"/>
                  </a:lnTo>
                  <a:lnTo>
                    <a:pt x="431" y="328"/>
                  </a:lnTo>
                  <a:lnTo>
                    <a:pt x="432" y="321"/>
                  </a:lnTo>
                  <a:lnTo>
                    <a:pt x="432" y="321"/>
                  </a:lnTo>
                  <a:lnTo>
                    <a:pt x="434" y="319"/>
                  </a:lnTo>
                  <a:lnTo>
                    <a:pt x="438" y="326"/>
                  </a:lnTo>
                  <a:lnTo>
                    <a:pt x="438" y="326"/>
                  </a:lnTo>
                  <a:lnTo>
                    <a:pt x="439" y="339"/>
                  </a:lnTo>
                  <a:lnTo>
                    <a:pt x="441" y="346"/>
                  </a:lnTo>
                  <a:lnTo>
                    <a:pt x="444" y="348"/>
                  </a:lnTo>
                  <a:lnTo>
                    <a:pt x="446" y="348"/>
                  </a:lnTo>
                  <a:lnTo>
                    <a:pt x="446" y="348"/>
                  </a:lnTo>
                  <a:lnTo>
                    <a:pt x="448" y="343"/>
                  </a:lnTo>
                  <a:lnTo>
                    <a:pt x="449" y="341"/>
                  </a:lnTo>
                  <a:lnTo>
                    <a:pt x="453" y="341"/>
                  </a:lnTo>
                  <a:lnTo>
                    <a:pt x="453" y="341"/>
                  </a:lnTo>
                  <a:lnTo>
                    <a:pt x="453" y="343"/>
                  </a:lnTo>
                  <a:lnTo>
                    <a:pt x="454" y="346"/>
                  </a:lnTo>
                  <a:lnTo>
                    <a:pt x="453" y="351"/>
                  </a:lnTo>
                  <a:lnTo>
                    <a:pt x="453" y="351"/>
                  </a:lnTo>
                  <a:lnTo>
                    <a:pt x="451" y="356"/>
                  </a:lnTo>
                  <a:lnTo>
                    <a:pt x="451" y="356"/>
                  </a:lnTo>
                  <a:lnTo>
                    <a:pt x="453" y="358"/>
                  </a:lnTo>
                  <a:lnTo>
                    <a:pt x="454" y="360"/>
                  </a:lnTo>
                  <a:lnTo>
                    <a:pt x="454" y="360"/>
                  </a:lnTo>
                  <a:lnTo>
                    <a:pt x="454" y="365"/>
                  </a:lnTo>
                  <a:lnTo>
                    <a:pt x="456" y="370"/>
                  </a:lnTo>
                  <a:lnTo>
                    <a:pt x="456" y="370"/>
                  </a:lnTo>
                  <a:lnTo>
                    <a:pt x="460" y="378"/>
                  </a:lnTo>
                  <a:lnTo>
                    <a:pt x="465" y="385"/>
                  </a:lnTo>
                  <a:lnTo>
                    <a:pt x="477" y="399"/>
                  </a:lnTo>
                  <a:lnTo>
                    <a:pt x="477" y="399"/>
                  </a:lnTo>
                  <a:lnTo>
                    <a:pt x="482" y="404"/>
                  </a:lnTo>
                  <a:lnTo>
                    <a:pt x="488" y="407"/>
                  </a:lnTo>
                  <a:lnTo>
                    <a:pt x="495" y="407"/>
                  </a:lnTo>
                  <a:lnTo>
                    <a:pt x="504" y="407"/>
                  </a:lnTo>
                  <a:lnTo>
                    <a:pt x="504" y="407"/>
                  </a:lnTo>
                  <a:lnTo>
                    <a:pt x="512" y="407"/>
                  </a:lnTo>
                  <a:lnTo>
                    <a:pt x="517" y="409"/>
                  </a:lnTo>
                  <a:lnTo>
                    <a:pt x="522" y="412"/>
                  </a:lnTo>
                  <a:lnTo>
                    <a:pt x="527" y="419"/>
                  </a:lnTo>
                  <a:lnTo>
                    <a:pt x="527" y="419"/>
                  </a:lnTo>
                  <a:lnTo>
                    <a:pt x="531" y="426"/>
                  </a:lnTo>
                  <a:lnTo>
                    <a:pt x="536" y="429"/>
                  </a:lnTo>
                  <a:lnTo>
                    <a:pt x="541" y="431"/>
                  </a:lnTo>
                  <a:lnTo>
                    <a:pt x="548" y="428"/>
                  </a:lnTo>
                  <a:lnTo>
                    <a:pt x="548" y="428"/>
                  </a:lnTo>
                  <a:lnTo>
                    <a:pt x="555" y="426"/>
                  </a:lnTo>
                  <a:lnTo>
                    <a:pt x="558" y="426"/>
                  </a:lnTo>
                  <a:lnTo>
                    <a:pt x="560" y="428"/>
                  </a:lnTo>
                  <a:lnTo>
                    <a:pt x="560" y="431"/>
                  </a:lnTo>
                  <a:lnTo>
                    <a:pt x="558" y="433"/>
                  </a:lnTo>
                  <a:lnTo>
                    <a:pt x="556" y="436"/>
                  </a:lnTo>
                  <a:lnTo>
                    <a:pt x="553" y="440"/>
                  </a:lnTo>
                  <a:lnTo>
                    <a:pt x="549" y="441"/>
                  </a:lnTo>
                  <a:lnTo>
                    <a:pt x="549" y="441"/>
                  </a:lnTo>
                  <a:lnTo>
                    <a:pt x="534" y="443"/>
                  </a:lnTo>
                  <a:lnTo>
                    <a:pt x="526" y="445"/>
                  </a:lnTo>
                  <a:lnTo>
                    <a:pt x="522" y="448"/>
                  </a:lnTo>
                  <a:lnTo>
                    <a:pt x="522" y="451"/>
                  </a:lnTo>
                  <a:lnTo>
                    <a:pt x="522" y="451"/>
                  </a:lnTo>
                  <a:lnTo>
                    <a:pt x="522" y="453"/>
                  </a:lnTo>
                  <a:lnTo>
                    <a:pt x="526" y="457"/>
                  </a:lnTo>
                  <a:lnTo>
                    <a:pt x="533" y="457"/>
                  </a:lnTo>
                  <a:lnTo>
                    <a:pt x="541" y="457"/>
                  </a:lnTo>
                  <a:lnTo>
                    <a:pt x="548" y="455"/>
                  </a:lnTo>
                  <a:lnTo>
                    <a:pt x="548" y="455"/>
                  </a:lnTo>
                  <a:lnTo>
                    <a:pt x="563" y="450"/>
                  </a:lnTo>
                  <a:lnTo>
                    <a:pt x="577" y="445"/>
                  </a:lnTo>
                  <a:lnTo>
                    <a:pt x="577" y="445"/>
                  </a:lnTo>
                  <a:lnTo>
                    <a:pt x="583" y="441"/>
                  </a:lnTo>
                  <a:lnTo>
                    <a:pt x="589" y="434"/>
                  </a:lnTo>
                  <a:lnTo>
                    <a:pt x="590" y="426"/>
                  </a:lnTo>
                  <a:lnTo>
                    <a:pt x="592" y="416"/>
                  </a:lnTo>
                  <a:lnTo>
                    <a:pt x="592" y="395"/>
                  </a:lnTo>
                  <a:lnTo>
                    <a:pt x="592" y="387"/>
                  </a:lnTo>
                  <a:lnTo>
                    <a:pt x="594" y="380"/>
                  </a:lnTo>
                  <a:lnTo>
                    <a:pt x="594" y="380"/>
                  </a:lnTo>
                  <a:lnTo>
                    <a:pt x="595" y="384"/>
                  </a:lnTo>
                  <a:lnTo>
                    <a:pt x="597" y="389"/>
                  </a:lnTo>
                  <a:lnTo>
                    <a:pt x="599" y="390"/>
                  </a:lnTo>
                  <a:lnTo>
                    <a:pt x="600" y="385"/>
                  </a:lnTo>
                  <a:lnTo>
                    <a:pt x="600" y="385"/>
                  </a:lnTo>
                  <a:lnTo>
                    <a:pt x="602" y="380"/>
                  </a:lnTo>
                  <a:lnTo>
                    <a:pt x="600" y="375"/>
                  </a:lnTo>
                  <a:lnTo>
                    <a:pt x="599" y="363"/>
                  </a:lnTo>
                  <a:lnTo>
                    <a:pt x="599" y="363"/>
                  </a:lnTo>
                  <a:lnTo>
                    <a:pt x="597" y="353"/>
                  </a:lnTo>
                  <a:lnTo>
                    <a:pt x="597" y="343"/>
                  </a:lnTo>
                  <a:lnTo>
                    <a:pt x="597" y="34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0" name="Freeform 56">
              <a:extLst>
                <a:ext uri="{FF2B5EF4-FFF2-40B4-BE49-F238E27FC236}">
                  <a16:creationId xmlns:a16="http://schemas.microsoft.com/office/drawing/2014/main" id="{1965BD35-62D9-4423-8D38-B70F26D72703}"/>
                </a:ext>
              </a:extLst>
            </p:cNvPr>
            <p:cNvSpPr>
              <a:spLocks/>
            </p:cNvSpPr>
            <p:nvPr/>
          </p:nvSpPr>
          <p:spPr bwMode="auto">
            <a:xfrm>
              <a:off x="8886575" y="2508098"/>
              <a:ext cx="610296" cy="610901"/>
            </a:xfrm>
            <a:custGeom>
              <a:avLst/>
              <a:gdLst>
                <a:gd name="T0" fmla="*/ 324 w 338"/>
                <a:gd name="T1" fmla="*/ 143 h 372"/>
                <a:gd name="T2" fmla="*/ 289 w 338"/>
                <a:gd name="T3" fmla="*/ 195 h 372"/>
                <a:gd name="T4" fmla="*/ 289 w 338"/>
                <a:gd name="T5" fmla="*/ 182 h 372"/>
                <a:gd name="T6" fmla="*/ 302 w 338"/>
                <a:gd name="T7" fmla="*/ 153 h 372"/>
                <a:gd name="T8" fmla="*/ 309 w 338"/>
                <a:gd name="T9" fmla="*/ 129 h 372"/>
                <a:gd name="T10" fmla="*/ 296 w 338"/>
                <a:gd name="T11" fmla="*/ 119 h 372"/>
                <a:gd name="T12" fmla="*/ 287 w 338"/>
                <a:gd name="T13" fmla="*/ 121 h 372"/>
                <a:gd name="T14" fmla="*/ 289 w 338"/>
                <a:gd name="T15" fmla="*/ 102 h 372"/>
                <a:gd name="T16" fmla="*/ 290 w 338"/>
                <a:gd name="T17" fmla="*/ 92 h 372"/>
                <a:gd name="T18" fmla="*/ 277 w 338"/>
                <a:gd name="T19" fmla="*/ 87 h 372"/>
                <a:gd name="T20" fmla="*/ 268 w 338"/>
                <a:gd name="T21" fmla="*/ 85 h 372"/>
                <a:gd name="T22" fmla="*/ 265 w 338"/>
                <a:gd name="T23" fmla="*/ 75 h 372"/>
                <a:gd name="T24" fmla="*/ 250 w 338"/>
                <a:gd name="T25" fmla="*/ 73 h 372"/>
                <a:gd name="T26" fmla="*/ 236 w 338"/>
                <a:gd name="T27" fmla="*/ 75 h 372"/>
                <a:gd name="T28" fmla="*/ 207 w 338"/>
                <a:gd name="T29" fmla="*/ 63 h 372"/>
                <a:gd name="T30" fmla="*/ 195 w 338"/>
                <a:gd name="T31" fmla="*/ 61 h 372"/>
                <a:gd name="T32" fmla="*/ 163 w 338"/>
                <a:gd name="T33" fmla="*/ 55 h 372"/>
                <a:gd name="T34" fmla="*/ 146 w 338"/>
                <a:gd name="T35" fmla="*/ 39 h 372"/>
                <a:gd name="T36" fmla="*/ 136 w 338"/>
                <a:gd name="T37" fmla="*/ 27 h 372"/>
                <a:gd name="T38" fmla="*/ 124 w 338"/>
                <a:gd name="T39" fmla="*/ 21 h 372"/>
                <a:gd name="T40" fmla="*/ 111 w 338"/>
                <a:gd name="T41" fmla="*/ 26 h 372"/>
                <a:gd name="T42" fmla="*/ 102 w 338"/>
                <a:gd name="T43" fmla="*/ 31 h 372"/>
                <a:gd name="T44" fmla="*/ 100 w 338"/>
                <a:gd name="T45" fmla="*/ 24 h 372"/>
                <a:gd name="T46" fmla="*/ 104 w 338"/>
                <a:gd name="T47" fmla="*/ 12 h 372"/>
                <a:gd name="T48" fmla="*/ 107 w 338"/>
                <a:gd name="T49" fmla="*/ 0 h 372"/>
                <a:gd name="T50" fmla="*/ 72 w 338"/>
                <a:gd name="T51" fmla="*/ 16 h 372"/>
                <a:gd name="T52" fmla="*/ 38 w 338"/>
                <a:gd name="T53" fmla="*/ 21 h 372"/>
                <a:gd name="T54" fmla="*/ 31 w 338"/>
                <a:gd name="T55" fmla="*/ 21 h 372"/>
                <a:gd name="T56" fmla="*/ 27 w 338"/>
                <a:gd name="T57" fmla="*/ 43 h 372"/>
                <a:gd name="T58" fmla="*/ 26 w 338"/>
                <a:gd name="T59" fmla="*/ 80 h 372"/>
                <a:gd name="T60" fmla="*/ 4 w 338"/>
                <a:gd name="T61" fmla="*/ 104 h 372"/>
                <a:gd name="T62" fmla="*/ 0 w 338"/>
                <a:gd name="T63" fmla="*/ 124 h 372"/>
                <a:gd name="T64" fmla="*/ 10 w 338"/>
                <a:gd name="T65" fmla="*/ 134 h 372"/>
                <a:gd name="T66" fmla="*/ 4 w 338"/>
                <a:gd name="T67" fmla="*/ 153 h 372"/>
                <a:gd name="T68" fmla="*/ 2 w 338"/>
                <a:gd name="T69" fmla="*/ 190 h 372"/>
                <a:gd name="T70" fmla="*/ 17 w 338"/>
                <a:gd name="T71" fmla="*/ 202 h 372"/>
                <a:gd name="T72" fmla="*/ 39 w 338"/>
                <a:gd name="T73" fmla="*/ 209 h 372"/>
                <a:gd name="T74" fmla="*/ 56 w 338"/>
                <a:gd name="T75" fmla="*/ 211 h 372"/>
                <a:gd name="T76" fmla="*/ 68 w 338"/>
                <a:gd name="T77" fmla="*/ 231 h 372"/>
                <a:gd name="T78" fmla="*/ 85 w 338"/>
                <a:gd name="T79" fmla="*/ 248 h 372"/>
                <a:gd name="T80" fmla="*/ 102 w 338"/>
                <a:gd name="T81" fmla="*/ 262 h 372"/>
                <a:gd name="T82" fmla="*/ 107 w 338"/>
                <a:gd name="T83" fmla="*/ 275 h 372"/>
                <a:gd name="T84" fmla="*/ 104 w 338"/>
                <a:gd name="T85" fmla="*/ 284 h 372"/>
                <a:gd name="T86" fmla="*/ 104 w 338"/>
                <a:gd name="T87" fmla="*/ 292 h 372"/>
                <a:gd name="T88" fmla="*/ 111 w 338"/>
                <a:gd name="T89" fmla="*/ 319 h 372"/>
                <a:gd name="T90" fmla="*/ 105 w 338"/>
                <a:gd name="T91" fmla="*/ 328 h 372"/>
                <a:gd name="T92" fmla="*/ 114 w 338"/>
                <a:gd name="T93" fmla="*/ 350 h 372"/>
                <a:gd name="T94" fmla="*/ 119 w 338"/>
                <a:gd name="T95" fmla="*/ 360 h 372"/>
                <a:gd name="T96" fmla="*/ 134 w 338"/>
                <a:gd name="T97" fmla="*/ 363 h 372"/>
                <a:gd name="T98" fmla="*/ 311 w 338"/>
                <a:gd name="T99" fmla="*/ 336 h 372"/>
                <a:gd name="T100" fmla="*/ 301 w 338"/>
                <a:gd name="T101" fmla="*/ 291 h 372"/>
                <a:gd name="T102" fmla="*/ 309 w 338"/>
                <a:gd name="T103" fmla="*/ 260 h 372"/>
                <a:gd name="T104" fmla="*/ 318 w 338"/>
                <a:gd name="T105" fmla="*/ 204 h 372"/>
                <a:gd name="T106" fmla="*/ 324 w 338"/>
                <a:gd name="T107" fmla="*/ 172 h 372"/>
                <a:gd name="T108" fmla="*/ 338 w 338"/>
                <a:gd name="T109" fmla="*/ 138 h 372"/>
                <a:gd name="T110" fmla="*/ 335 w 338"/>
                <a:gd name="T111"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372">
                  <a:moveTo>
                    <a:pt x="335" y="124"/>
                  </a:moveTo>
                  <a:lnTo>
                    <a:pt x="335" y="124"/>
                  </a:lnTo>
                  <a:lnTo>
                    <a:pt x="331" y="128"/>
                  </a:lnTo>
                  <a:lnTo>
                    <a:pt x="328" y="133"/>
                  </a:lnTo>
                  <a:lnTo>
                    <a:pt x="324" y="143"/>
                  </a:lnTo>
                  <a:lnTo>
                    <a:pt x="324" y="143"/>
                  </a:lnTo>
                  <a:lnTo>
                    <a:pt x="319" y="151"/>
                  </a:lnTo>
                  <a:lnTo>
                    <a:pt x="312" y="162"/>
                  </a:lnTo>
                  <a:lnTo>
                    <a:pt x="312" y="162"/>
                  </a:lnTo>
                  <a:lnTo>
                    <a:pt x="289" y="195"/>
                  </a:lnTo>
                  <a:lnTo>
                    <a:pt x="289" y="195"/>
                  </a:lnTo>
                  <a:lnTo>
                    <a:pt x="289" y="189"/>
                  </a:lnTo>
                  <a:lnTo>
                    <a:pt x="289" y="189"/>
                  </a:lnTo>
                  <a:lnTo>
                    <a:pt x="289" y="182"/>
                  </a:lnTo>
                  <a:lnTo>
                    <a:pt x="289" y="182"/>
                  </a:lnTo>
                  <a:lnTo>
                    <a:pt x="290" y="177"/>
                  </a:lnTo>
                  <a:lnTo>
                    <a:pt x="292" y="170"/>
                  </a:lnTo>
                  <a:lnTo>
                    <a:pt x="299" y="160"/>
                  </a:lnTo>
                  <a:lnTo>
                    <a:pt x="299" y="160"/>
                  </a:lnTo>
                  <a:lnTo>
                    <a:pt x="302" y="153"/>
                  </a:lnTo>
                  <a:lnTo>
                    <a:pt x="304" y="146"/>
                  </a:lnTo>
                  <a:lnTo>
                    <a:pt x="307" y="133"/>
                  </a:lnTo>
                  <a:lnTo>
                    <a:pt x="307" y="133"/>
                  </a:lnTo>
                  <a:lnTo>
                    <a:pt x="309" y="129"/>
                  </a:lnTo>
                  <a:lnTo>
                    <a:pt x="309" y="129"/>
                  </a:lnTo>
                  <a:lnTo>
                    <a:pt x="302" y="126"/>
                  </a:lnTo>
                  <a:lnTo>
                    <a:pt x="302" y="126"/>
                  </a:lnTo>
                  <a:lnTo>
                    <a:pt x="299" y="122"/>
                  </a:lnTo>
                  <a:lnTo>
                    <a:pt x="296" y="119"/>
                  </a:lnTo>
                  <a:lnTo>
                    <a:pt x="296" y="119"/>
                  </a:lnTo>
                  <a:lnTo>
                    <a:pt x="294" y="119"/>
                  </a:lnTo>
                  <a:lnTo>
                    <a:pt x="290" y="119"/>
                  </a:lnTo>
                  <a:lnTo>
                    <a:pt x="289" y="121"/>
                  </a:lnTo>
                  <a:lnTo>
                    <a:pt x="287" y="121"/>
                  </a:lnTo>
                  <a:lnTo>
                    <a:pt x="287" y="121"/>
                  </a:lnTo>
                  <a:lnTo>
                    <a:pt x="287" y="119"/>
                  </a:lnTo>
                  <a:lnTo>
                    <a:pt x="287" y="116"/>
                  </a:lnTo>
                  <a:lnTo>
                    <a:pt x="287" y="112"/>
                  </a:lnTo>
                  <a:lnTo>
                    <a:pt x="287" y="112"/>
                  </a:lnTo>
                  <a:lnTo>
                    <a:pt x="289" y="102"/>
                  </a:lnTo>
                  <a:lnTo>
                    <a:pt x="289" y="102"/>
                  </a:lnTo>
                  <a:lnTo>
                    <a:pt x="290" y="97"/>
                  </a:lnTo>
                  <a:lnTo>
                    <a:pt x="292" y="94"/>
                  </a:lnTo>
                  <a:lnTo>
                    <a:pt x="292" y="94"/>
                  </a:lnTo>
                  <a:lnTo>
                    <a:pt x="290" y="92"/>
                  </a:lnTo>
                  <a:lnTo>
                    <a:pt x="289" y="90"/>
                  </a:lnTo>
                  <a:lnTo>
                    <a:pt x="285" y="90"/>
                  </a:lnTo>
                  <a:lnTo>
                    <a:pt x="285" y="90"/>
                  </a:lnTo>
                  <a:lnTo>
                    <a:pt x="282" y="89"/>
                  </a:lnTo>
                  <a:lnTo>
                    <a:pt x="277" y="87"/>
                  </a:lnTo>
                  <a:lnTo>
                    <a:pt x="277" y="87"/>
                  </a:lnTo>
                  <a:lnTo>
                    <a:pt x="272" y="87"/>
                  </a:lnTo>
                  <a:lnTo>
                    <a:pt x="270" y="87"/>
                  </a:lnTo>
                  <a:lnTo>
                    <a:pt x="268" y="85"/>
                  </a:lnTo>
                  <a:lnTo>
                    <a:pt x="268" y="85"/>
                  </a:lnTo>
                  <a:lnTo>
                    <a:pt x="268" y="82"/>
                  </a:lnTo>
                  <a:lnTo>
                    <a:pt x="268" y="78"/>
                  </a:lnTo>
                  <a:lnTo>
                    <a:pt x="267" y="77"/>
                  </a:lnTo>
                  <a:lnTo>
                    <a:pt x="267" y="77"/>
                  </a:lnTo>
                  <a:lnTo>
                    <a:pt x="265" y="75"/>
                  </a:lnTo>
                  <a:lnTo>
                    <a:pt x="263" y="75"/>
                  </a:lnTo>
                  <a:lnTo>
                    <a:pt x="258" y="77"/>
                  </a:lnTo>
                  <a:lnTo>
                    <a:pt x="258" y="77"/>
                  </a:lnTo>
                  <a:lnTo>
                    <a:pt x="253" y="75"/>
                  </a:lnTo>
                  <a:lnTo>
                    <a:pt x="250" y="73"/>
                  </a:lnTo>
                  <a:lnTo>
                    <a:pt x="250" y="73"/>
                  </a:lnTo>
                  <a:lnTo>
                    <a:pt x="245" y="75"/>
                  </a:lnTo>
                  <a:lnTo>
                    <a:pt x="240" y="75"/>
                  </a:lnTo>
                  <a:lnTo>
                    <a:pt x="240" y="75"/>
                  </a:lnTo>
                  <a:lnTo>
                    <a:pt x="236" y="75"/>
                  </a:lnTo>
                  <a:lnTo>
                    <a:pt x="233" y="72"/>
                  </a:lnTo>
                  <a:lnTo>
                    <a:pt x="233" y="72"/>
                  </a:lnTo>
                  <a:lnTo>
                    <a:pt x="226" y="68"/>
                  </a:lnTo>
                  <a:lnTo>
                    <a:pt x="221" y="66"/>
                  </a:lnTo>
                  <a:lnTo>
                    <a:pt x="207" y="63"/>
                  </a:lnTo>
                  <a:lnTo>
                    <a:pt x="207" y="63"/>
                  </a:lnTo>
                  <a:lnTo>
                    <a:pt x="200" y="61"/>
                  </a:lnTo>
                  <a:lnTo>
                    <a:pt x="200" y="61"/>
                  </a:lnTo>
                  <a:lnTo>
                    <a:pt x="195" y="61"/>
                  </a:lnTo>
                  <a:lnTo>
                    <a:pt x="195" y="61"/>
                  </a:lnTo>
                  <a:lnTo>
                    <a:pt x="184" y="58"/>
                  </a:lnTo>
                  <a:lnTo>
                    <a:pt x="184" y="58"/>
                  </a:lnTo>
                  <a:lnTo>
                    <a:pt x="172" y="56"/>
                  </a:lnTo>
                  <a:lnTo>
                    <a:pt x="172" y="56"/>
                  </a:lnTo>
                  <a:lnTo>
                    <a:pt x="163" y="55"/>
                  </a:lnTo>
                  <a:lnTo>
                    <a:pt x="163" y="55"/>
                  </a:lnTo>
                  <a:lnTo>
                    <a:pt x="156" y="53"/>
                  </a:lnTo>
                  <a:lnTo>
                    <a:pt x="153" y="49"/>
                  </a:lnTo>
                  <a:lnTo>
                    <a:pt x="150" y="44"/>
                  </a:lnTo>
                  <a:lnTo>
                    <a:pt x="146" y="39"/>
                  </a:lnTo>
                  <a:lnTo>
                    <a:pt x="146" y="39"/>
                  </a:lnTo>
                  <a:lnTo>
                    <a:pt x="141" y="31"/>
                  </a:lnTo>
                  <a:lnTo>
                    <a:pt x="141" y="31"/>
                  </a:lnTo>
                  <a:lnTo>
                    <a:pt x="136" y="27"/>
                  </a:lnTo>
                  <a:lnTo>
                    <a:pt x="136" y="27"/>
                  </a:lnTo>
                  <a:lnTo>
                    <a:pt x="136" y="27"/>
                  </a:lnTo>
                  <a:lnTo>
                    <a:pt x="136" y="27"/>
                  </a:lnTo>
                  <a:lnTo>
                    <a:pt x="131" y="27"/>
                  </a:lnTo>
                  <a:lnTo>
                    <a:pt x="129" y="26"/>
                  </a:lnTo>
                  <a:lnTo>
                    <a:pt x="124" y="21"/>
                  </a:lnTo>
                  <a:lnTo>
                    <a:pt x="124" y="21"/>
                  </a:lnTo>
                  <a:lnTo>
                    <a:pt x="119" y="21"/>
                  </a:lnTo>
                  <a:lnTo>
                    <a:pt x="117" y="22"/>
                  </a:lnTo>
                  <a:lnTo>
                    <a:pt x="114" y="24"/>
                  </a:lnTo>
                  <a:lnTo>
                    <a:pt x="111" y="26"/>
                  </a:lnTo>
                  <a:lnTo>
                    <a:pt x="111" y="26"/>
                  </a:lnTo>
                  <a:lnTo>
                    <a:pt x="109" y="31"/>
                  </a:lnTo>
                  <a:lnTo>
                    <a:pt x="105" y="31"/>
                  </a:lnTo>
                  <a:lnTo>
                    <a:pt x="102" y="31"/>
                  </a:lnTo>
                  <a:lnTo>
                    <a:pt x="102" y="31"/>
                  </a:lnTo>
                  <a:lnTo>
                    <a:pt x="100" y="29"/>
                  </a:lnTo>
                  <a:lnTo>
                    <a:pt x="99" y="27"/>
                  </a:lnTo>
                  <a:lnTo>
                    <a:pt x="99" y="27"/>
                  </a:lnTo>
                  <a:lnTo>
                    <a:pt x="99" y="26"/>
                  </a:lnTo>
                  <a:lnTo>
                    <a:pt x="100" y="24"/>
                  </a:lnTo>
                  <a:lnTo>
                    <a:pt x="104" y="24"/>
                  </a:lnTo>
                  <a:lnTo>
                    <a:pt x="104" y="24"/>
                  </a:lnTo>
                  <a:lnTo>
                    <a:pt x="105" y="22"/>
                  </a:lnTo>
                  <a:lnTo>
                    <a:pt x="105" y="19"/>
                  </a:lnTo>
                  <a:lnTo>
                    <a:pt x="104" y="12"/>
                  </a:lnTo>
                  <a:lnTo>
                    <a:pt x="104" y="12"/>
                  </a:lnTo>
                  <a:lnTo>
                    <a:pt x="105" y="7"/>
                  </a:lnTo>
                  <a:lnTo>
                    <a:pt x="107" y="4"/>
                  </a:lnTo>
                  <a:lnTo>
                    <a:pt x="107" y="0"/>
                  </a:lnTo>
                  <a:lnTo>
                    <a:pt x="107" y="0"/>
                  </a:lnTo>
                  <a:lnTo>
                    <a:pt x="94" y="4"/>
                  </a:lnTo>
                  <a:lnTo>
                    <a:pt x="87" y="5"/>
                  </a:lnTo>
                  <a:lnTo>
                    <a:pt x="82" y="9"/>
                  </a:lnTo>
                  <a:lnTo>
                    <a:pt x="82" y="9"/>
                  </a:lnTo>
                  <a:lnTo>
                    <a:pt x="72" y="16"/>
                  </a:lnTo>
                  <a:lnTo>
                    <a:pt x="60" y="21"/>
                  </a:lnTo>
                  <a:lnTo>
                    <a:pt x="60" y="21"/>
                  </a:lnTo>
                  <a:lnTo>
                    <a:pt x="49" y="22"/>
                  </a:lnTo>
                  <a:lnTo>
                    <a:pt x="43" y="21"/>
                  </a:lnTo>
                  <a:lnTo>
                    <a:pt x="38" y="21"/>
                  </a:lnTo>
                  <a:lnTo>
                    <a:pt x="38" y="21"/>
                  </a:lnTo>
                  <a:lnTo>
                    <a:pt x="38" y="21"/>
                  </a:lnTo>
                  <a:lnTo>
                    <a:pt x="36" y="21"/>
                  </a:lnTo>
                  <a:lnTo>
                    <a:pt x="36" y="21"/>
                  </a:lnTo>
                  <a:lnTo>
                    <a:pt x="31" y="21"/>
                  </a:lnTo>
                  <a:lnTo>
                    <a:pt x="27" y="22"/>
                  </a:lnTo>
                  <a:lnTo>
                    <a:pt x="26" y="26"/>
                  </a:lnTo>
                  <a:lnTo>
                    <a:pt x="26" y="29"/>
                  </a:lnTo>
                  <a:lnTo>
                    <a:pt x="26" y="36"/>
                  </a:lnTo>
                  <a:lnTo>
                    <a:pt x="27" y="43"/>
                  </a:lnTo>
                  <a:lnTo>
                    <a:pt x="27" y="43"/>
                  </a:lnTo>
                  <a:lnTo>
                    <a:pt x="27" y="68"/>
                  </a:lnTo>
                  <a:lnTo>
                    <a:pt x="27" y="68"/>
                  </a:lnTo>
                  <a:lnTo>
                    <a:pt x="27" y="77"/>
                  </a:lnTo>
                  <a:lnTo>
                    <a:pt x="26" y="80"/>
                  </a:lnTo>
                  <a:lnTo>
                    <a:pt x="22" y="85"/>
                  </a:lnTo>
                  <a:lnTo>
                    <a:pt x="22" y="85"/>
                  </a:lnTo>
                  <a:lnTo>
                    <a:pt x="16" y="90"/>
                  </a:lnTo>
                  <a:lnTo>
                    <a:pt x="9" y="97"/>
                  </a:lnTo>
                  <a:lnTo>
                    <a:pt x="4" y="104"/>
                  </a:lnTo>
                  <a:lnTo>
                    <a:pt x="0" y="112"/>
                  </a:lnTo>
                  <a:lnTo>
                    <a:pt x="0" y="112"/>
                  </a:lnTo>
                  <a:lnTo>
                    <a:pt x="0" y="119"/>
                  </a:lnTo>
                  <a:lnTo>
                    <a:pt x="0" y="122"/>
                  </a:lnTo>
                  <a:lnTo>
                    <a:pt x="0" y="124"/>
                  </a:lnTo>
                  <a:lnTo>
                    <a:pt x="0" y="124"/>
                  </a:lnTo>
                  <a:lnTo>
                    <a:pt x="5" y="128"/>
                  </a:lnTo>
                  <a:lnTo>
                    <a:pt x="9" y="131"/>
                  </a:lnTo>
                  <a:lnTo>
                    <a:pt x="9" y="131"/>
                  </a:lnTo>
                  <a:lnTo>
                    <a:pt x="10" y="134"/>
                  </a:lnTo>
                  <a:lnTo>
                    <a:pt x="10" y="136"/>
                  </a:lnTo>
                  <a:lnTo>
                    <a:pt x="9" y="141"/>
                  </a:lnTo>
                  <a:lnTo>
                    <a:pt x="9" y="141"/>
                  </a:lnTo>
                  <a:lnTo>
                    <a:pt x="5" y="148"/>
                  </a:lnTo>
                  <a:lnTo>
                    <a:pt x="4" y="153"/>
                  </a:lnTo>
                  <a:lnTo>
                    <a:pt x="4" y="153"/>
                  </a:lnTo>
                  <a:lnTo>
                    <a:pt x="2" y="178"/>
                  </a:lnTo>
                  <a:lnTo>
                    <a:pt x="2" y="178"/>
                  </a:lnTo>
                  <a:lnTo>
                    <a:pt x="2" y="185"/>
                  </a:lnTo>
                  <a:lnTo>
                    <a:pt x="2" y="190"/>
                  </a:lnTo>
                  <a:lnTo>
                    <a:pt x="2" y="190"/>
                  </a:lnTo>
                  <a:lnTo>
                    <a:pt x="7" y="195"/>
                  </a:lnTo>
                  <a:lnTo>
                    <a:pt x="12" y="197"/>
                  </a:lnTo>
                  <a:lnTo>
                    <a:pt x="12" y="197"/>
                  </a:lnTo>
                  <a:lnTo>
                    <a:pt x="17" y="202"/>
                  </a:lnTo>
                  <a:lnTo>
                    <a:pt x="22" y="204"/>
                  </a:lnTo>
                  <a:lnTo>
                    <a:pt x="22" y="204"/>
                  </a:lnTo>
                  <a:lnTo>
                    <a:pt x="34" y="207"/>
                  </a:lnTo>
                  <a:lnTo>
                    <a:pt x="34" y="207"/>
                  </a:lnTo>
                  <a:lnTo>
                    <a:pt x="39" y="209"/>
                  </a:lnTo>
                  <a:lnTo>
                    <a:pt x="44" y="209"/>
                  </a:lnTo>
                  <a:lnTo>
                    <a:pt x="44" y="209"/>
                  </a:lnTo>
                  <a:lnTo>
                    <a:pt x="51" y="209"/>
                  </a:lnTo>
                  <a:lnTo>
                    <a:pt x="53" y="209"/>
                  </a:lnTo>
                  <a:lnTo>
                    <a:pt x="56" y="211"/>
                  </a:lnTo>
                  <a:lnTo>
                    <a:pt x="56" y="211"/>
                  </a:lnTo>
                  <a:lnTo>
                    <a:pt x="61" y="221"/>
                  </a:lnTo>
                  <a:lnTo>
                    <a:pt x="61" y="221"/>
                  </a:lnTo>
                  <a:lnTo>
                    <a:pt x="68" y="231"/>
                  </a:lnTo>
                  <a:lnTo>
                    <a:pt x="68" y="231"/>
                  </a:lnTo>
                  <a:lnTo>
                    <a:pt x="73" y="236"/>
                  </a:lnTo>
                  <a:lnTo>
                    <a:pt x="78" y="240"/>
                  </a:lnTo>
                  <a:lnTo>
                    <a:pt x="78" y="240"/>
                  </a:lnTo>
                  <a:lnTo>
                    <a:pt x="82" y="243"/>
                  </a:lnTo>
                  <a:lnTo>
                    <a:pt x="85" y="248"/>
                  </a:lnTo>
                  <a:lnTo>
                    <a:pt x="85" y="248"/>
                  </a:lnTo>
                  <a:lnTo>
                    <a:pt x="89" y="251"/>
                  </a:lnTo>
                  <a:lnTo>
                    <a:pt x="94" y="255"/>
                  </a:lnTo>
                  <a:lnTo>
                    <a:pt x="99" y="258"/>
                  </a:lnTo>
                  <a:lnTo>
                    <a:pt x="102" y="262"/>
                  </a:lnTo>
                  <a:lnTo>
                    <a:pt x="102" y="262"/>
                  </a:lnTo>
                  <a:lnTo>
                    <a:pt x="105" y="267"/>
                  </a:lnTo>
                  <a:lnTo>
                    <a:pt x="105" y="274"/>
                  </a:lnTo>
                  <a:lnTo>
                    <a:pt x="105" y="274"/>
                  </a:lnTo>
                  <a:lnTo>
                    <a:pt x="107" y="275"/>
                  </a:lnTo>
                  <a:lnTo>
                    <a:pt x="107" y="277"/>
                  </a:lnTo>
                  <a:lnTo>
                    <a:pt x="107" y="277"/>
                  </a:lnTo>
                  <a:lnTo>
                    <a:pt x="105" y="280"/>
                  </a:lnTo>
                  <a:lnTo>
                    <a:pt x="104" y="284"/>
                  </a:lnTo>
                  <a:lnTo>
                    <a:pt x="104" y="284"/>
                  </a:lnTo>
                  <a:lnTo>
                    <a:pt x="102" y="287"/>
                  </a:lnTo>
                  <a:lnTo>
                    <a:pt x="104" y="291"/>
                  </a:lnTo>
                  <a:lnTo>
                    <a:pt x="104" y="291"/>
                  </a:lnTo>
                  <a:lnTo>
                    <a:pt x="104" y="292"/>
                  </a:lnTo>
                  <a:lnTo>
                    <a:pt x="104" y="292"/>
                  </a:lnTo>
                  <a:lnTo>
                    <a:pt x="104" y="301"/>
                  </a:lnTo>
                  <a:lnTo>
                    <a:pt x="107" y="307"/>
                  </a:lnTo>
                  <a:lnTo>
                    <a:pt x="107" y="307"/>
                  </a:lnTo>
                  <a:lnTo>
                    <a:pt x="111" y="314"/>
                  </a:lnTo>
                  <a:lnTo>
                    <a:pt x="111" y="319"/>
                  </a:lnTo>
                  <a:lnTo>
                    <a:pt x="111" y="319"/>
                  </a:lnTo>
                  <a:lnTo>
                    <a:pt x="111" y="323"/>
                  </a:lnTo>
                  <a:lnTo>
                    <a:pt x="109" y="324"/>
                  </a:lnTo>
                  <a:lnTo>
                    <a:pt x="105" y="328"/>
                  </a:lnTo>
                  <a:lnTo>
                    <a:pt x="105" y="328"/>
                  </a:lnTo>
                  <a:lnTo>
                    <a:pt x="105" y="331"/>
                  </a:lnTo>
                  <a:lnTo>
                    <a:pt x="105" y="335"/>
                  </a:lnTo>
                  <a:lnTo>
                    <a:pt x="107" y="340"/>
                  </a:lnTo>
                  <a:lnTo>
                    <a:pt x="111" y="345"/>
                  </a:lnTo>
                  <a:lnTo>
                    <a:pt x="114" y="350"/>
                  </a:lnTo>
                  <a:lnTo>
                    <a:pt x="114" y="350"/>
                  </a:lnTo>
                  <a:lnTo>
                    <a:pt x="116" y="355"/>
                  </a:lnTo>
                  <a:lnTo>
                    <a:pt x="116" y="358"/>
                  </a:lnTo>
                  <a:lnTo>
                    <a:pt x="119" y="360"/>
                  </a:lnTo>
                  <a:lnTo>
                    <a:pt x="119" y="360"/>
                  </a:lnTo>
                  <a:lnTo>
                    <a:pt x="121" y="362"/>
                  </a:lnTo>
                  <a:lnTo>
                    <a:pt x="124" y="362"/>
                  </a:lnTo>
                  <a:lnTo>
                    <a:pt x="131" y="363"/>
                  </a:lnTo>
                  <a:lnTo>
                    <a:pt x="131" y="363"/>
                  </a:lnTo>
                  <a:lnTo>
                    <a:pt x="134" y="363"/>
                  </a:lnTo>
                  <a:lnTo>
                    <a:pt x="136" y="367"/>
                  </a:lnTo>
                  <a:lnTo>
                    <a:pt x="139" y="372"/>
                  </a:lnTo>
                  <a:lnTo>
                    <a:pt x="312" y="355"/>
                  </a:lnTo>
                  <a:lnTo>
                    <a:pt x="312" y="355"/>
                  </a:lnTo>
                  <a:lnTo>
                    <a:pt x="311" y="336"/>
                  </a:lnTo>
                  <a:lnTo>
                    <a:pt x="311" y="336"/>
                  </a:lnTo>
                  <a:lnTo>
                    <a:pt x="309" y="324"/>
                  </a:lnTo>
                  <a:lnTo>
                    <a:pt x="306" y="313"/>
                  </a:lnTo>
                  <a:lnTo>
                    <a:pt x="302" y="302"/>
                  </a:lnTo>
                  <a:lnTo>
                    <a:pt x="301" y="291"/>
                  </a:lnTo>
                  <a:lnTo>
                    <a:pt x="301" y="291"/>
                  </a:lnTo>
                  <a:lnTo>
                    <a:pt x="302" y="280"/>
                  </a:lnTo>
                  <a:lnTo>
                    <a:pt x="306" y="270"/>
                  </a:lnTo>
                  <a:lnTo>
                    <a:pt x="306" y="270"/>
                  </a:lnTo>
                  <a:lnTo>
                    <a:pt x="309" y="260"/>
                  </a:lnTo>
                  <a:lnTo>
                    <a:pt x="309" y="250"/>
                  </a:lnTo>
                  <a:lnTo>
                    <a:pt x="309" y="250"/>
                  </a:lnTo>
                  <a:lnTo>
                    <a:pt x="311" y="238"/>
                  </a:lnTo>
                  <a:lnTo>
                    <a:pt x="312" y="226"/>
                  </a:lnTo>
                  <a:lnTo>
                    <a:pt x="318" y="204"/>
                  </a:lnTo>
                  <a:lnTo>
                    <a:pt x="318" y="204"/>
                  </a:lnTo>
                  <a:lnTo>
                    <a:pt x="318" y="192"/>
                  </a:lnTo>
                  <a:lnTo>
                    <a:pt x="319" y="180"/>
                  </a:lnTo>
                  <a:lnTo>
                    <a:pt x="319" y="180"/>
                  </a:lnTo>
                  <a:lnTo>
                    <a:pt x="324" y="172"/>
                  </a:lnTo>
                  <a:lnTo>
                    <a:pt x="331" y="162"/>
                  </a:lnTo>
                  <a:lnTo>
                    <a:pt x="331" y="162"/>
                  </a:lnTo>
                  <a:lnTo>
                    <a:pt x="336" y="150"/>
                  </a:lnTo>
                  <a:lnTo>
                    <a:pt x="338" y="138"/>
                  </a:lnTo>
                  <a:lnTo>
                    <a:pt x="338" y="138"/>
                  </a:lnTo>
                  <a:lnTo>
                    <a:pt x="338" y="129"/>
                  </a:lnTo>
                  <a:lnTo>
                    <a:pt x="336" y="126"/>
                  </a:lnTo>
                  <a:lnTo>
                    <a:pt x="335" y="124"/>
                  </a:lnTo>
                  <a:lnTo>
                    <a:pt x="335" y="124"/>
                  </a:lnTo>
                  <a:lnTo>
                    <a:pt x="335" y="12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1" name="Freeform 57">
              <a:extLst>
                <a:ext uri="{FF2B5EF4-FFF2-40B4-BE49-F238E27FC236}">
                  <a16:creationId xmlns:a16="http://schemas.microsoft.com/office/drawing/2014/main" id="{5FAA78D3-AA29-4F98-BDAA-5048016AB8DA}"/>
                </a:ext>
              </a:extLst>
            </p:cNvPr>
            <p:cNvSpPr>
              <a:spLocks/>
            </p:cNvSpPr>
            <p:nvPr/>
          </p:nvSpPr>
          <p:spPr bwMode="auto">
            <a:xfrm>
              <a:off x="5416197" y="2826687"/>
              <a:ext cx="958778" cy="1456638"/>
            </a:xfrm>
            <a:custGeom>
              <a:avLst/>
              <a:gdLst>
                <a:gd name="T0" fmla="*/ 524 w 531"/>
                <a:gd name="T1" fmla="*/ 758 h 887"/>
                <a:gd name="T2" fmla="*/ 512 w 531"/>
                <a:gd name="T3" fmla="*/ 745 h 887"/>
                <a:gd name="T4" fmla="*/ 516 w 531"/>
                <a:gd name="T5" fmla="*/ 731 h 887"/>
                <a:gd name="T6" fmla="*/ 514 w 531"/>
                <a:gd name="T7" fmla="*/ 716 h 887"/>
                <a:gd name="T8" fmla="*/ 136 w 531"/>
                <a:gd name="T9" fmla="*/ 29 h 887"/>
                <a:gd name="T10" fmla="*/ 42 w 531"/>
                <a:gd name="T11" fmla="*/ 35 h 887"/>
                <a:gd name="T12" fmla="*/ 34 w 531"/>
                <a:gd name="T13" fmla="*/ 64 h 887"/>
                <a:gd name="T14" fmla="*/ 27 w 531"/>
                <a:gd name="T15" fmla="*/ 83 h 887"/>
                <a:gd name="T16" fmla="*/ 25 w 531"/>
                <a:gd name="T17" fmla="*/ 93 h 887"/>
                <a:gd name="T18" fmla="*/ 8 w 531"/>
                <a:gd name="T19" fmla="*/ 103 h 887"/>
                <a:gd name="T20" fmla="*/ 7 w 531"/>
                <a:gd name="T21" fmla="*/ 141 h 887"/>
                <a:gd name="T22" fmla="*/ 20 w 531"/>
                <a:gd name="T23" fmla="*/ 185 h 887"/>
                <a:gd name="T24" fmla="*/ 12 w 531"/>
                <a:gd name="T25" fmla="*/ 227 h 887"/>
                <a:gd name="T26" fmla="*/ 10 w 531"/>
                <a:gd name="T27" fmla="*/ 258 h 887"/>
                <a:gd name="T28" fmla="*/ 27 w 531"/>
                <a:gd name="T29" fmla="*/ 300 h 887"/>
                <a:gd name="T30" fmla="*/ 32 w 531"/>
                <a:gd name="T31" fmla="*/ 332 h 887"/>
                <a:gd name="T32" fmla="*/ 40 w 531"/>
                <a:gd name="T33" fmla="*/ 349 h 887"/>
                <a:gd name="T34" fmla="*/ 49 w 531"/>
                <a:gd name="T35" fmla="*/ 354 h 887"/>
                <a:gd name="T36" fmla="*/ 56 w 531"/>
                <a:gd name="T37" fmla="*/ 363 h 887"/>
                <a:gd name="T38" fmla="*/ 52 w 531"/>
                <a:gd name="T39" fmla="*/ 382 h 887"/>
                <a:gd name="T40" fmla="*/ 51 w 531"/>
                <a:gd name="T41" fmla="*/ 397 h 887"/>
                <a:gd name="T42" fmla="*/ 57 w 531"/>
                <a:gd name="T43" fmla="*/ 431 h 887"/>
                <a:gd name="T44" fmla="*/ 76 w 531"/>
                <a:gd name="T45" fmla="*/ 456 h 887"/>
                <a:gd name="T46" fmla="*/ 68 w 531"/>
                <a:gd name="T47" fmla="*/ 460 h 887"/>
                <a:gd name="T48" fmla="*/ 59 w 531"/>
                <a:gd name="T49" fmla="*/ 487 h 887"/>
                <a:gd name="T50" fmla="*/ 78 w 531"/>
                <a:gd name="T51" fmla="*/ 524 h 887"/>
                <a:gd name="T52" fmla="*/ 86 w 531"/>
                <a:gd name="T53" fmla="*/ 548 h 887"/>
                <a:gd name="T54" fmla="*/ 95 w 531"/>
                <a:gd name="T55" fmla="*/ 563 h 887"/>
                <a:gd name="T56" fmla="*/ 108 w 531"/>
                <a:gd name="T57" fmla="*/ 584 h 887"/>
                <a:gd name="T58" fmla="*/ 107 w 531"/>
                <a:gd name="T59" fmla="*/ 601 h 887"/>
                <a:gd name="T60" fmla="*/ 112 w 531"/>
                <a:gd name="T61" fmla="*/ 604 h 887"/>
                <a:gd name="T62" fmla="*/ 117 w 531"/>
                <a:gd name="T63" fmla="*/ 619 h 887"/>
                <a:gd name="T64" fmla="*/ 112 w 531"/>
                <a:gd name="T65" fmla="*/ 640 h 887"/>
                <a:gd name="T66" fmla="*/ 105 w 531"/>
                <a:gd name="T67" fmla="*/ 657 h 887"/>
                <a:gd name="T68" fmla="*/ 139 w 531"/>
                <a:gd name="T69" fmla="*/ 672 h 887"/>
                <a:gd name="T70" fmla="*/ 161 w 531"/>
                <a:gd name="T71" fmla="*/ 684 h 887"/>
                <a:gd name="T72" fmla="*/ 192 w 531"/>
                <a:gd name="T73" fmla="*/ 701 h 887"/>
                <a:gd name="T74" fmla="*/ 217 w 531"/>
                <a:gd name="T75" fmla="*/ 726 h 887"/>
                <a:gd name="T76" fmla="*/ 241 w 531"/>
                <a:gd name="T77" fmla="*/ 736 h 887"/>
                <a:gd name="T78" fmla="*/ 249 w 531"/>
                <a:gd name="T79" fmla="*/ 758 h 887"/>
                <a:gd name="T80" fmla="*/ 268 w 531"/>
                <a:gd name="T81" fmla="*/ 767 h 887"/>
                <a:gd name="T82" fmla="*/ 287 w 531"/>
                <a:gd name="T83" fmla="*/ 786 h 887"/>
                <a:gd name="T84" fmla="*/ 300 w 531"/>
                <a:gd name="T85" fmla="*/ 854 h 887"/>
                <a:gd name="T86" fmla="*/ 314 w 531"/>
                <a:gd name="T87" fmla="*/ 854 h 887"/>
                <a:gd name="T88" fmla="*/ 304 w 531"/>
                <a:gd name="T89" fmla="*/ 860 h 887"/>
                <a:gd name="T90" fmla="*/ 312 w 531"/>
                <a:gd name="T91" fmla="*/ 872 h 887"/>
                <a:gd name="T92" fmla="*/ 419 w 531"/>
                <a:gd name="T93" fmla="*/ 882 h 887"/>
                <a:gd name="T94" fmla="*/ 482 w 531"/>
                <a:gd name="T95" fmla="*/ 886 h 887"/>
                <a:gd name="T96" fmla="*/ 488 w 531"/>
                <a:gd name="T97" fmla="*/ 872 h 887"/>
                <a:gd name="T98" fmla="*/ 485 w 531"/>
                <a:gd name="T99" fmla="*/ 869 h 887"/>
                <a:gd name="T100" fmla="*/ 477 w 531"/>
                <a:gd name="T101" fmla="*/ 857 h 887"/>
                <a:gd name="T102" fmla="*/ 480 w 531"/>
                <a:gd name="T103" fmla="*/ 843 h 887"/>
                <a:gd name="T104" fmla="*/ 490 w 531"/>
                <a:gd name="T105" fmla="*/ 831 h 887"/>
                <a:gd name="T106" fmla="*/ 500 w 531"/>
                <a:gd name="T107" fmla="*/ 821 h 887"/>
                <a:gd name="T108" fmla="*/ 500 w 531"/>
                <a:gd name="T109" fmla="*/ 804 h 887"/>
                <a:gd name="T110" fmla="*/ 504 w 531"/>
                <a:gd name="T111" fmla="*/ 798 h 887"/>
                <a:gd name="T112" fmla="*/ 512 w 531"/>
                <a:gd name="T113" fmla="*/ 784 h 887"/>
                <a:gd name="T114" fmla="*/ 526 w 531"/>
                <a:gd name="T115" fmla="*/ 781 h 887"/>
                <a:gd name="T116" fmla="*/ 531 w 531"/>
                <a:gd name="T117" fmla="*/ 77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1" h="887">
                  <a:moveTo>
                    <a:pt x="527" y="765"/>
                  </a:moveTo>
                  <a:lnTo>
                    <a:pt x="527" y="765"/>
                  </a:lnTo>
                  <a:lnTo>
                    <a:pt x="527" y="765"/>
                  </a:lnTo>
                  <a:lnTo>
                    <a:pt x="527" y="765"/>
                  </a:lnTo>
                  <a:lnTo>
                    <a:pt x="527" y="764"/>
                  </a:lnTo>
                  <a:lnTo>
                    <a:pt x="527" y="764"/>
                  </a:lnTo>
                  <a:lnTo>
                    <a:pt x="524" y="758"/>
                  </a:lnTo>
                  <a:lnTo>
                    <a:pt x="524" y="758"/>
                  </a:lnTo>
                  <a:lnTo>
                    <a:pt x="521" y="755"/>
                  </a:lnTo>
                  <a:lnTo>
                    <a:pt x="519" y="752"/>
                  </a:lnTo>
                  <a:lnTo>
                    <a:pt x="519" y="752"/>
                  </a:lnTo>
                  <a:lnTo>
                    <a:pt x="514" y="750"/>
                  </a:lnTo>
                  <a:lnTo>
                    <a:pt x="512" y="745"/>
                  </a:lnTo>
                  <a:lnTo>
                    <a:pt x="512" y="745"/>
                  </a:lnTo>
                  <a:lnTo>
                    <a:pt x="512" y="743"/>
                  </a:lnTo>
                  <a:lnTo>
                    <a:pt x="514" y="741"/>
                  </a:lnTo>
                  <a:lnTo>
                    <a:pt x="514" y="741"/>
                  </a:lnTo>
                  <a:lnTo>
                    <a:pt x="514" y="738"/>
                  </a:lnTo>
                  <a:lnTo>
                    <a:pt x="516" y="736"/>
                  </a:lnTo>
                  <a:lnTo>
                    <a:pt x="516" y="736"/>
                  </a:lnTo>
                  <a:lnTo>
                    <a:pt x="516" y="731"/>
                  </a:lnTo>
                  <a:lnTo>
                    <a:pt x="516" y="731"/>
                  </a:lnTo>
                  <a:lnTo>
                    <a:pt x="514" y="728"/>
                  </a:lnTo>
                  <a:lnTo>
                    <a:pt x="512" y="726"/>
                  </a:lnTo>
                  <a:lnTo>
                    <a:pt x="512" y="726"/>
                  </a:lnTo>
                  <a:lnTo>
                    <a:pt x="514" y="721"/>
                  </a:lnTo>
                  <a:lnTo>
                    <a:pt x="514" y="716"/>
                  </a:lnTo>
                  <a:lnTo>
                    <a:pt x="514" y="716"/>
                  </a:lnTo>
                  <a:lnTo>
                    <a:pt x="514" y="709"/>
                  </a:lnTo>
                  <a:lnTo>
                    <a:pt x="229" y="312"/>
                  </a:lnTo>
                  <a:lnTo>
                    <a:pt x="236" y="290"/>
                  </a:lnTo>
                  <a:lnTo>
                    <a:pt x="292" y="69"/>
                  </a:lnTo>
                  <a:lnTo>
                    <a:pt x="292" y="69"/>
                  </a:lnTo>
                  <a:lnTo>
                    <a:pt x="205" y="47"/>
                  </a:lnTo>
                  <a:lnTo>
                    <a:pt x="136" y="29"/>
                  </a:lnTo>
                  <a:lnTo>
                    <a:pt x="42" y="0"/>
                  </a:lnTo>
                  <a:lnTo>
                    <a:pt x="42" y="0"/>
                  </a:lnTo>
                  <a:lnTo>
                    <a:pt x="42" y="12"/>
                  </a:lnTo>
                  <a:lnTo>
                    <a:pt x="42" y="22"/>
                  </a:lnTo>
                  <a:lnTo>
                    <a:pt x="42" y="22"/>
                  </a:lnTo>
                  <a:lnTo>
                    <a:pt x="42" y="29"/>
                  </a:lnTo>
                  <a:lnTo>
                    <a:pt x="42" y="35"/>
                  </a:lnTo>
                  <a:lnTo>
                    <a:pt x="42" y="35"/>
                  </a:lnTo>
                  <a:lnTo>
                    <a:pt x="40" y="39"/>
                  </a:lnTo>
                  <a:lnTo>
                    <a:pt x="39" y="44"/>
                  </a:lnTo>
                  <a:lnTo>
                    <a:pt x="39" y="44"/>
                  </a:lnTo>
                  <a:lnTo>
                    <a:pt x="37" y="54"/>
                  </a:lnTo>
                  <a:lnTo>
                    <a:pt x="35" y="59"/>
                  </a:lnTo>
                  <a:lnTo>
                    <a:pt x="34" y="64"/>
                  </a:lnTo>
                  <a:lnTo>
                    <a:pt x="34" y="64"/>
                  </a:lnTo>
                  <a:lnTo>
                    <a:pt x="32" y="69"/>
                  </a:lnTo>
                  <a:lnTo>
                    <a:pt x="30" y="74"/>
                  </a:lnTo>
                  <a:lnTo>
                    <a:pt x="30" y="74"/>
                  </a:lnTo>
                  <a:lnTo>
                    <a:pt x="29" y="80"/>
                  </a:lnTo>
                  <a:lnTo>
                    <a:pt x="27" y="83"/>
                  </a:lnTo>
                  <a:lnTo>
                    <a:pt x="27" y="83"/>
                  </a:lnTo>
                  <a:lnTo>
                    <a:pt x="24" y="85"/>
                  </a:lnTo>
                  <a:lnTo>
                    <a:pt x="22" y="86"/>
                  </a:lnTo>
                  <a:lnTo>
                    <a:pt x="22" y="88"/>
                  </a:lnTo>
                  <a:lnTo>
                    <a:pt x="22" y="88"/>
                  </a:lnTo>
                  <a:lnTo>
                    <a:pt x="22" y="90"/>
                  </a:lnTo>
                  <a:lnTo>
                    <a:pt x="24" y="91"/>
                  </a:lnTo>
                  <a:lnTo>
                    <a:pt x="25" y="93"/>
                  </a:lnTo>
                  <a:lnTo>
                    <a:pt x="24" y="97"/>
                  </a:lnTo>
                  <a:lnTo>
                    <a:pt x="24" y="97"/>
                  </a:lnTo>
                  <a:lnTo>
                    <a:pt x="22" y="98"/>
                  </a:lnTo>
                  <a:lnTo>
                    <a:pt x="17" y="100"/>
                  </a:lnTo>
                  <a:lnTo>
                    <a:pt x="12" y="102"/>
                  </a:lnTo>
                  <a:lnTo>
                    <a:pt x="8" y="103"/>
                  </a:lnTo>
                  <a:lnTo>
                    <a:pt x="8" y="103"/>
                  </a:lnTo>
                  <a:lnTo>
                    <a:pt x="3" y="113"/>
                  </a:lnTo>
                  <a:lnTo>
                    <a:pt x="0" y="122"/>
                  </a:lnTo>
                  <a:lnTo>
                    <a:pt x="0" y="122"/>
                  </a:lnTo>
                  <a:lnTo>
                    <a:pt x="0" y="127"/>
                  </a:lnTo>
                  <a:lnTo>
                    <a:pt x="3" y="132"/>
                  </a:lnTo>
                  <a:lnTo>
                    <a:pt x="7" y="141"/>
                  </a:lnTo>
                  <a:lnTo>
                    <a:pt x="7" y="141"/>
                  </a:lnTo>
                  <a:lnTo>
                    <a:pt x="10" y="153"/>
                  </a:lnTo>
                  <a:lnTo>
                    <a:pt x="12" y="159"/>
                  </a:lnTo>
                  <a:lnTo>
                    <a:pt x="13" y="164"/>
                  </a:lnTo>
                  <a:lnTo>
                    <a:pt x="13" y="164"/>
                  </a:lnTo>
                  <a:lnTo>
                    <a:pt x="18" y="175"/>
                  </a:lnTo>
                  <a:lnTo>
                    <a:pt x="20" y="178"/>
                  </a:lnTo>
                  <a:lnTo>
                    <a:pt x="20" y="185"/>
                  </a:lnTo>
                  <a:lnTo>
                    <a:pt x="20" y="185"/>
                  </a:lnTo>
                  <a:lnTo>
                    <a:pt x="18" y="197"/>
                  </a:lnTo>
                  <a:lnTo>
                    <a:pt x="17" y="209"/>
                  </a:lnTo>
                  <a:lnTo>
                    <a:pt x="17" y="209"/>
                  </a:lnTo>
                  <a:lnTo>
                    <a:pt x="13" y="217"/>
                  </a:lnTo>
                  <a:lnTo>
                    <a:pt x="12" y="222"/>
                  </a:lnTo>
                  <a:lnTo>
                    <a:pt x="12" y="227"/>
                  </a:lnTo>
                  <a:lnTo>
                    <a:pt x="12" y="227"/>
                  </a:lnTo>
                  <a:lnTo>
                    <a:pt x="13" y="237"/>
                  </a:lnTo>
                  <a:lnTo>
                    <a:pt x="15" y="248"/>
                  </a:lnTo>
                  <a:lnTo>
                    <a:pt x="15" y="248"/>
                  </a:lnTo>
                  <a:lnTo>
                    <a:pt x="15" y="251"/>
                  </a:lnTo>
                  <a:lnTo>
                    <a:pt x="13" y="253"/>
                  </a:lnTo>
                  <a:lnTo>
                    <a:pt x="10" y="258"/>
                  </a:lnTo>
                  <a:lnTo>
                    <a:pt x="10" y="258"/>
                  </a:lnTo>
                  <a:lnTo>
                    <a:pt x="10" y="263"/>
                  </a:lnTo>
                  <a:lnTo>
                    <a:pt x="13" y="268"/>
                  </a:lnTo>
                  <a:lnTo>
                    <a:pt x="13" y="268"/>
                  </a:lnTo>
                  <a:lnTo>
                    <a:pt x="25" y="293"/>
                  </a:lnTo>
                  <a:lnTo>
                    <a:pt x="25" y="293"/>
                  </a:lnTo>
                  <a:lnTo>
                    <a:pt x="27" y="300"/>
                  </a:lnTo>
                  <a:lnTo>
                    <a:pt x="32" y="305"/>
                  </a:lnTo>
                  <a:lnTo>
                    <a:pt x="32" y="305"/>
                  </a:lnTo>
                  <a:lnTo>
                    <a:pt x="35" y="312"/>
                  </a:lnTo>
                  <a:lnTo>
                    <a:pt x="35" y="319"/>
                  </a:lnTo>
                  <a:lnTo>
                    <a:pt x="35" y="319"/>
                  </a:lnTo>
                  <a:lnTo>
                    <a:pt x="35" y="327"/>
                  </a:lnTo>
                  <a:lnTo>
                    <a:pt x="32" y="332"/>
                  </a:lnTo>
                  <a:lnTo>
                    <a:pt x="32" y="332"/>
                  </a:lnTo>
                  <a:lnTo>
                    <a:pt x="27" y="338"/>
                  </a:lnTo>
                  <a:lnTo>
                    <a:pt x="27" y="339"/>
                  </a:lnTo>
                  <a:lnTo>
                    <a:pt x="30" y="343"/>
                  </a:lnTo>
                  <a:lnTo>
                    <a:pt x="30" y="343"/>
                  </a:lnTo>
                  <a:lnTo>
                    <a:pt x="35" y="344"/>
                  </a:lnTo>
                  <a:lnTo>
                    <a:pt x="40" y="349"/>
                  </a:lnTo>
                  <a:lnTo>
                    <a:pt x="40" y="349"/>
                  </a:lnTo>
                  <a:lnTo>
                    <a:pt x="42" y="351"/>
                  </a:lnTo>
                  <a:lnTo>
                    <a:pt x="44" y="354"/>
                  </a:lnTo>
                  <a:lnTo>
                    <a:pt x="44" y="354"/>
                  </a:lnTo>
                  <a:lnTo>
                    <a:pt x="47" y="353"/>
                  </a:lnTo>
                  <a:lnTo>
                    <a:pt x="47" y="353"/>
                  </a:lnTo>
                  <a:lnTo>
                    <a:pt x="49" y="354"/>
                  </a:lnTo>
                  <a:lnTo>
                    <a:pt x="49" y="354"/>
                  </a:lnTo>
                  <a:lnTo>
                    <a:pt x="51" y="356"/>
                  </a:lnTo>
                  <a:lnTo>
                    <a:pt x="51" y="361"/>
                  </a:lnTo>
                  <a:lnTo>
                    <a:pt x="51" y="361"/>
                  </a:lnTo>
                  <a:lnTo>
                    <a:pt x="54" y="361"/>
                  </a:lnTo>
                  <a:lnTo>
                    <a:pt x="56" y="363"/>
                  </a:lnTo>
                  <a:lnTo>
                    <a:pt x="56" y="363"/>
                  </a:lnTo>
                  <a:lnTo>
                    <a:pt x="57" y="366"/>
                  </a:lnTo>
                  <a:lnTo>
                    <a:pt x="56" y="370"/>
                  </a:lnTo>
                  <a:lnTo>
                    <a:pt x="52" y="375"/>
                  </a:lnTo>
                  <a:lnTo>
                    <a:pt x="52" y="375"/>
                  </a:lnTo>
                  <a:lnTo>
                    <a:pt x="52" y="378"/>
                  </a:lnTo>
                  <a:lnTo>
                    <a:pt x="52" y="382"/>
                  </a:lnTo>
                  <a:lnTo>
                    <a:pt x="52" y="382"/>
                  </a:lnTo>
                  <a:lnTo>
                    <a:pt x="49" y="383"/>
                  </a:lnTo>
                  <a:lnTo>
                    <a:pt x="47" y="385"/>
                  </a:lnTo>
                  <a:lnTo>
                    <a:pt x="47" y="385"/>
                  </a:lnTo>
                  <a:lnTo>
                    <a:pt x="47" y="388"/>
                  </a:lnTo>
                  <a:lnTo>
                    <a:pt x="49" y="392"/>
                  </a:lnTo>
                  <a:lnTo>
                    <a:pt x="51" y="394"/>
                  </a:lnTo>
                  <a:lnTo>
                    <a:pt x="51" y="397"/>
                  </a:lnTo>
                  <a:lnTo>
                    <a:pt x="51" y="397"/>
                  </a:lnTo>
                  <a:lnTo>
                    <a:pt x="51" y="404"/>
                  </a:lnTo>
                  <a:lnTo>
                    <a:pt x="49" y="412"/>
                  </a:lnTo>
                  <a:lnTo>
                    <a:pt x="51" y="419"/>
                  </a:lnTo>
                  <a:lnTo>
                    <a:pt x="54" y="426"/>
                  </a:lnTo>
                  <a:lnTo>
                    <a:pt x="54" y="426"/>
                  </a:lnTo>
                  <a:lnTo>
                    <a:pt x="57" y="431"/>
                  </a:lnTo>
                  <a:lnTo>
                    <a:pt x="61" y="436"/>
                  </a:lnTo>
                  <a:lnTo>
                    <a:pt x="61" y="436"/>
                  </a:lnTo>
                  <a:lnTo>
                    <a:pt x="66" y="439"/>
                  </a:lnTo>
                  <a:lnTo>
                    <a:pt x="73" y="444"/>
                  </a:lnTo>
                  <a:lnTo>
                    <a:pt x="73" y="444"/>
                  </a:lnTo>
                  <a:lnTo>
                    <a:pt x="76" y="450"/>
                  </a:lnTo>
                  <a:lnTo>
                    <a:pt x="76" y="456"/>
                  </a:lnTo>
                  <a:lnTo>
                    <a:pt x="76" y="456"/>
                  </a:lnTo>
                  <a:lnTo>
                    <a:pt x="74" y="463"/>
                  </a:lnTo>
                  <a:lnTo>
                    <a:pt x="73" y="465"/>
                  </a:lnTo>
                  <a:lnTo>
                    <a:pt x="71" y="465"/>
                  </a:lnTo>
                  <a:lnTo>
                    <a:pt x="71" y="465"/>
                  </a:lnTo>
                  <a:lnTo>
                    <a:pt x="69" y="461"/>
                  </a:lnTo>
                  <a:lnTo>
                    <a:pt x="68" y="460"/>
                  </a:lnTo>
                  <a:lnTo>
                    <a:pt x="66" y="460"/>
                  </a:lnTo>
                  <a:lnTo>
                    <a:pt x="66" y="460"/>
                  </a:lnTo>
                  <a:lnTo>
                    <a:pt x="64" y="468"/>
                  </a:lnTo>
                  <a:lnTo>
                    <a:pt x="63" y="475"/>
                  </a:lnTo>
                  <a:lnTo>
                    <a:pt x="63" y="475"/>
                  </a:lnTo>
                  <a:lnTo>
                    <a:pt x="61" y="482"/>
                  </a:lnTo>
                  <a:lnTo>
                    <a:pt x="59" y="487"/>
                  </a:lnTo>
                  <a:lnTo>
                    <a:pt x="61" y="490"/>
                  </a:lnTo>
                  <a:lnTo>
                    <a:pt x="61" y="490"/>
                  </a:lnTo>
                  <a:lnTo>
                    <a:pt x="63" y="497"/>
                  </a:lnTo>
                  <a:lnTo>
                    <a:pt x="66" y="504"/>
                  </a:lnTo>
                  <a:lnTo>
                    <a:pt x="74" y="517"/>
                  </a:lnTo>
                  <a:lnTo>
                    <a:pt x="74" y="517"/>
                  </a:lnTo>
                  <a:lnTo>
                    <a:pt x="78" y="524"/>
                  </a:lnTo>
                  <a:lnTo>
                    <a:pt x="80" y="531"/>
                  </a:lnTo>
                  <a:lnTo>
                    <a:pt x="80" y="531"/>
                  </a:lnTo>
                  <a:lnTo>
                    <a:pt x="78" y="538"/>
                  </a:lnTo>
                  <a:lnTo>
                    <a:pt x="78" y="541"/>
                  </a:lnTo>
                  <a:lnTo>
                    <a:pt x="81" y="545"/>
                  </a:lnTo>
                  <a:lnTo>
                    <a:pt x="81" y="545"/>
                  </a:lnTo>
                  <a:lnTo>
                    <a:pt x="86" y="548"/>
                  </a:lnTo>
                  <a:lnTo>
                    <a:pt x="88" y="555"/>
                  </a:lnTo>
                  <a:lnTo>
                    <a:pt x="88" y="555"/>
                  </a:lnTo>
                  <a:lnTo>
                    <a:pt x="90" y="556"/>
                  </a:lnTo>
                  <a:lnTo>
                    <a:pt x="91" y="558"/>
                  </a:lnTo>
                  <a:lnTo>
                    <a:pt x="93" y="562"/>
                  </a:lnTo>
                  <a:lnTo>
                    <a:pt x="95" y="563"/>
                  </a:lnTo>
                  <a:lnTo>
                    <a:pt x="95" y="563"/>
                  </a:lnTo>
                  <a:lnTo>
                    <a:pt x="96" y="567"/>
                  </a:lnTo>
                  <a:lnTo>
                    <a:pt x="98" y="570"/>
                  </a:lnTo>
                  <a:lnTo>
                    <a:pt x="98" y="570"/>
                  </a:lnTo>
                  <a:lnTo>
                    <a:pt x="103" y="573"/>
                  </a:lnTo>
                  <a:lnTo>
                    <a:pt x="103" y="573"/>
                  </a:lnTo>
                  <a:lnTo>
                    <a:pt x="107" y="577"/>
                  </a:lnTo>
                  <a:lnTo>
                    <a:pt x="108" y="584"/>
                  </a:lnTo>
                  <a:lnTo>
                    <a:pt x="110" y="590"/>
                  </a:lnTo>
                  <a:lnTo>
                    <a:pt x="110" y="596"/>
                  </a:lnTo>
                  <a:lnTo>
                    <a:pt x="110" y="596"/>
                  </a:lnTo>
                  <a:lnTo>
                    <a:pt x="108" y="597"/>
                  </a:lnTo>
                  <a:lnTo>
                    <a:pt x="108" y="597"/>
                  </a:lnTo>
                  <a:lnTo>
                    <a:pt x="107" y="601"/>
                  </a:lnTo>
                  <a:lnTo>
                    <a:pt x="107" y="601"/>
                  </a:lnTo>
                  <a:lnTo>
                    <a:pt x="105" y="607"/>
                  </a:lnTo>
                  <a:lnTo>
                    <a:pt x="105" y="607"/>
                  </a:lnTo>
                  <a:lnTo>
                    <a:pt x="107" y="602"/>
                  </a:lnTo>
                  <a:lnTo>
                    <a:pt x="108" y="601"/>
                  </a:lnTo>
                  <a:lnTo>
                    <a:pt x="112" y="601"/>
                  </a:lnTo>
                  <a:lnTo>
                    <a:pt x="112" y="601"/>
                  </a:lnTo>
                  <a:lnTo>
                    <a:pt x="112" y="604"/>
                  </a:lnTo>
                  <a:lnTo>
                    <a:pt x="112" y="604"/>
                  </a:lnTo>
                  <a:lnTo>
                    <a:pt x="115" y="604"/>
                  </a:lnTo>
                  <a:lnTo>
                    <a:pt x="117" y="607"/>
                  </a:lnTo>
                  <a:lnTo>
                    <a:pt x="117" y="607"/>
                  </a:lnTo>
                  <a:lnTo>
                    <a:pt x="119" y="611"/>
                  </a:lnTo>
                  <a:lnTo>
                    <a:pt x="119" y="614"/>
                  </a:lnTo>
                  <a:lnTo>
                    <a:pt x="117" y="619"/>
                  </a:lnTo>
                  <a:lnTo>
                    <a:pt x="115" y="623"/>
                  </a:lnTo>
                  <a:lnTo>
                    <a:pt x="115" y="623"/>
                  </a:lnTo>
                  <a:lnTo>
                    <a:pt x="115" y="628"/>
                  </a:lnTo>
                  <a:lnTo>
                    <a:pt x="115" y="631"/>
                  </a:lnTo>
                  <a:lnTo>
                    <a:pt x="115" y="631"/>
                  </a:lnTo>
                  <a:lnTo>
                    <a:pt x="112" y="640"/>
                  </a:lnTo>
                  <a:lnTo>
                    <a:pt x="112" y="640"/>
                  </a:lnTo>
                  <a:lnTo>
                    <a:pt x="112" y="643"/>
                  </a:lnTo>
                  <a:lnTo>
                    <a:pt x="110" y="648"/>
                  </a:lnTo>
                  <a:lnTo>
                    <a:pt x="110" y="648"/>
                  </a:lnTo>
                  <a:lnTo>
                    <a:pt x="108" y="650"/>
                  </a:lnTo>
                  <a:lnTo>
                    <a:pt x="105" y="653"/>
                  </a:lnTo>
                  <a:lnTo>
                    <a:pt x="105" y="653"/>
                  </a:lnTo>
                  <a:lnTo>
                    <a:pt x="105" y="657"/>
                  </a:lnTo>
                  <a:lnTo>
                    <a:pt x="107" y="660"/>
                  </a:lnTo>
                  <a:lnTo>
                    <a:pt x="113" y="663"/>
                  </a:lnTo>
                  <a:lnTo>
                    <a:pt x="113" y="663"/>
                  </a:lnTo>
                  <a:lnTo>
                    <a:pt x="122" y="669"/>
                  </a:lnTo>
                  <a:lnTo>
                    <a:pt x="130" y="672"/>
                  </a:lnTo>
                  <a:lnTo>
                    <a:pt x="130" y="672"/>
                  </a:lnTo>
                  <a:lnTo>
                    <a:pt x="139" y="672"/>
                  </a:lnTo>
                  <a:lnTo>
                    <a:pt x="144" y="674"/>
                  </a:lnTo>
                  <a:lnTo>
                    <a:pt x="147" y="675"/>
                  </a:lnTo>
                  <a:lnTo>
                    <a:pt x="147" y="675"/>
                  </a:lnTo>
                  <a:lnTo>
                    <a:pt x="154" y="680"/>
                  </a:lnTo>
                  <a:lnTo>
                    <a:pt x="158" y="682"/>
                  </a:lnTo>
                  <a:lnTo>
                    <a:pt x="161" y="684"/>
                  </a:lnTo>
                  <a:lnTo>
                    <a:pt x="161" y="684"/>
                  </a:lnTo>
                  <a:lnTo>
                    <a:pt x="169" y="685"/>
                  </a:lnTo>
                  <a:lnTo>
                    <a:pt x="178" y="687"/>
                  </a:lnTo>
                  <a:lnTo>
                    <a:pt x="178" y="687"/>
                  </a:lnTo>
                  <a:lnTo>
                    <a:pt x="183" y="691"/>
                  </a:lnTo>
                  <a:lnTo>
                    <a:pt x="186" y="692"/>
                  </a:lnTo>
                  <a:lnTo>
                    <a:pt x="192" y="701"/>
                  </a:lnTo>
                  <a:lnTo>
                    <a:pt x="192" y="701"/>
                  </a:lnTo>
                  <a:lnTo>
                    <a:pt x="198" y="708"/>
                  </a:lnTo>
                  <a:lnTo>
                    <a:pt x="198" y="708"/>
                  </a:lnTo>
                  <a:lnTo>
                    <a:pt x="202" y="716"/>
                  </a:lnTo>
                  <a:lnTo>
                    <a:pt x="202" y="716"/>
                  </a:lnTo>
                  <a:lnTo>
                    <a:pt x="205" y="719"/>
                  </a:lnTo>
                  <a:lnTo>
                    <a:pt x="208" y="723"/>
                  </a:lnTo>
                  <a:lnTo>
                    <a:pt x="217" y="726"/>
                  </a:lnTo>
                  <a:lnTo>
                    <a:pt x="217" y="726"/>
                  </a:lnTo>
                  <a:lnTo>
                    <a:pt x="222" y="728"/>
                  </a:lnTo>
                  <a:lnTo>
                    <a:pt x="225" y="728"/>
                  </a:lnTo>
                  <a:lnTo>
                    <a:pt x="229" y="728"/>
                  </a:lnTo>
                  <a:lnTo>
                    <a:pt x="234" y="730"/>
                  </a:lnTo>
                  <a:lnTo>
                    <a:pt x="234" y="730"/>
                  </a:lnTo>
                  <a:lnTo>
                    <a:pt x="241" y="736"/>
                  </a:lnTo>
                  <a:lnTo>
                    <a:pt x="242" y="740"/>
                  </a:lnTo>
                  <a:lnTo>
                    <a:pt x="242" y="745"/>
                  </a:lnTo>
                  <a:lnTo>
                    <a:pt x="242" y="745"/>
                  </a:lnTo>
                  <a:lnTo>
                    <a:pt x="242" y="748"/>
                  </a:lnTo>
                  <a:lnTo>
                    <a:pt x="242" y="753"/>
                  </a:lnTo>
                  <a:lnTo>
                    <a:pt x="246" y="757"/>
                  </a:lnTo>
                  <a:lnTo>
                    <a:pt x="249" y="758"/>
                  </a:lnTo>
                  <a:lnTo>
                    <a:pt x="249" y="758"/>
                  </a:lnTo>
                  <a:lnTo>
                    <a:pt x="254" y="757"/>
                  </a:lnTo>
                  <a:lnTo>
                    <a:pt x="258" y="757"/>
                  </a:lnTo>
                  <a:lnTo>
                    <a:pt x="261" y="757"/>
                  </a:lnTo>
                  <a:lnTo>
                    <a:pt x="263" y="758"/>
                  </a:lnTo>
                  <a:lnTo>
                    <a:pt x="263" y="758"/>
                  </a:lnTo>
                  <a:lnTo>
                    <a:pt x="268" y="767"/>
                  </a:lnTo>
                  <a:lnTo>
                    <a:pt x="270" y="770"/>
                  </a:lnTo>
                  <a:lnTo>
                    <a:pt x="273" y="774"/>
                  </a:lnTo>
                  <a:lnTo>
                    <a:pt x="273" y="774"/>
                  </a:lnTo>
                  <a:lnTo>
                    <a:pt x="280" y="779"/>
                  </a:lnTo>
                  <a:lnTo>
                    <a:pt x="283" y="782"/>
                  </a:lnTo>
                  <a:lnTo>
                    <a:pt x="287" y="786"/>
                  </a:lnTo>
                  <a:lnTo>
                    <a:pt x="287" y="786"/>
                  </a:lnTo>
                  <a:lnTo>
                    <a:pt x="293" y="798"/>
                  </a:lnTo>
                  <a:lnTo>
                    <a:pt x="297" y="808"/>
                  </a:lnTo>
                  <a:lnTo>
                    <a:pt x="297" y="808"/>
                  </a:lnTo>
                  <a:lnTo>
                    <a:pt x="300" y="820"/>
                  </a:lnTo>
                  <a:lnTo>
                    <a:pt x="300" y="831"/>
                  </a:lnTo>
                  <a:lnTo>
                    <a:pt x="300" y="854"/>
                  </a:lnTo>
                  <a:lnTo>
                    <a:pt x="300" y="854"/>
                  </a:lnTo>
                  <a:lnTo>
                    <a:pt x="304" y="852"/>
                  </a:lnTo>
                  <a:lnTo>
                    <a:pt x="305" y="850"/>
                  </a:lnTo>
                  <a:lnTo>
                    <a:pt x="307" y="848"/>
                  </a:lnTo>
                  <a:lnTo>
                    <a:pt x="307" y="848"/>
                  </a:lnTo>
                  <a:lnTo>
                    <a:pt x="310" y="850"/>
                  </a:lnTo>
                  <a:lnTo>
                    <a:pt x="312" y="850"/>
                  </a:lnTo>
                  <a:lnTo>
                    <a:pt x="314" y="854"/>
                  </a:lnTo>
                  <a:lnTo>
                    <a:pt x="312" y="855"/>
                  </a:lnTo>
                  <a:lnTo>
                    <a:pt x="312" y="855"/>
                  </a:lnTo>
                  <a:lnTo>
                    <a:pt x="310" y="857"/>
                  </a:lnTo>
                  <a:lnTo>
                    <a:pt x="307" y="857"/>
                  </a:lnTo>
                  <a:lnTo>
                    <a:pt x="305" y="859"/>
                  </a:lnTo>
                  <a:lnTo>
                    <a:pt x="304" y="860"/>
                  </a:lnTo>
                  <a:lnTo>
                    <a:pt x="304" y="860"/>
                  </a:lnTo>
                  <a:lnTo>
                    <a:pt x="304" y="865"/>
                  </a:lnTo>
                  <a:lnTo>
                    <a:pt x="304" y="869"/>
                  </a:lnTo>
                  <a:lnTo>
                    <a:pt x="304" y="869"/>
                  </a:lnTo>
                  <a:lnTo>
                    <a:pt x="305" y="872"/>
                  </a:lnTo>
                  <a:lnTo>
                    <a:pt x="309" y="870"/>
                  </a:lnTo>
                  <a:lnTo>
                    <a:pt x="309" y="870"/>
                  </a:lnTo>
                  <a:lnTo>
                    <a:pt x="312" y="872"/>
                  </a:lnTo>
                  <a:lnTo>
                    <a:pt x="312" y="872"/>
                  </a:lnTo>
                  <a:lnTo>
                    <a:pt x="327" y="874"/>
                  </a:lnTo>
                  <a:lnTo>
                    <a:pt x="327" y="874"/>
                  </a:lnTo>
                  <a:lnTo>
                    <a:pt x="371" y="877"/>
                  </a:lnTo>
                  <a:lnTo>
                    <a:pt x="371" y="877"/>
                  </a:lnTo>
                  <a:lnTo>
                    <a:pt x="419" y="882"/>
                  </a:lnTo>
                  <a:lnTo>
                    <a:pt x="419" y="882"/>
                  </a:lnTo>
                  <a:lnTo>
                    <a:pt x="458" y="886"/>
                  </a:lnTo>
                  <a:lnTo>
                    <a:pt x="458" y="886"/>
                  </a:lnTo>
                  <a:lnTo>
                    <a:pt x="473" y="887"/>
                  </a:lnTo>
                  <a:lnTo>
                    <a:pt x="473" y="887"/>
                  </a:lnTo>
                  <a:lnTo>
                    <a:pt x="477" y="886"/>
                  </a:lnTo>
                  <a:lnTo>
                    <a:pt x="477" y="886"/>
                  </a:lnTo>
                  <a:lnTo>
                    <a:pt x="482" y="886"/>
                  </a:lnTo>
                  <a:lnTo>
                    <a:pt x="483" y="884"/>
                  </a:lnTo>
                  <a:lnTo>
                    <a:pt x="487" y="882"/>
                  </a:lnTo>
                  <a:lnTo>
                    <a:pt x="487" y="882"/>
                  </a:lnTo>
                  <a:lnTo>
                    <a:pt x="487" y="879"/>
                  </a:lnTo>
                  <a:lnTo>
                    <a:pt x="487" y="874"/>
                  </a:lnTo>
                  <a:lnTo>
                    <a:pt x="487" y="874"/>
                  </a:lnTo>
                  <a:lnTo>
                    <a:pt x="488" y="872"/>
                  </a:lnTo>
                  <a:lnTo>
                    <a:pt x="490" y="870"/>
                  </a:lnTo>
                  <a:lnTo>
                    <a:pt x="490" y="870"/>
                  </a:lnTo>
                  <a:lnTo>
                    <a:pt x="487" y="870"/>
                  </a:lnTo>
                  <a:lnTo>
                    <a:pt x="487" y="869"/>
                  </a:lnTo>
                  <a:lnTo>
                    <a:pt x="487" y="869"/>
                  </a:lnTo>
                  <a:lnTo>
                    <a:pt x="485" y="869"/>
                  </a:lnTo>
                  <a:lnTo>
                    <a:pt x="485" y="869"/>
                  </a:lnTo>
                  <a:lnTo>
                    <a:pt x="483" y="867"/>
                  </a:lnTo>
                  <a:lnTo>
                    <a:pt x="483" y="867"/>
                  </a:lnTo>
                  <a:lnTo>
                    <a:pt x="480" y="865"/>
                  </a:lnTo>
                  <a:lnTo>
                    <a:pt x="480" y="865"/>
                  </a:lnTo>
                  <a:lnTo>
                    <a:pt x="477" y="860"/>
                  </a:lnTo>
                  <a:lnTo>
                    <a:pt x="477" y="857"/>
                  </a:lnTo>
                  <a:lnTo>
                    <a:pt x="477" y="857"/>
                  </a:lnTo>
                  <a:lnTo>
                    <a:pt x="475" y="852"/>
                  </a:lnTo>
                  <a:lnTo>
                    <a:pt x="475" y="852"/>
                  </a:lnTo>
                  <a:lnTo>
                    <a:pt x="475" y="850"/>
                  </a:lnTo>
                  <a:lnTo>
                    <a:pt x="475" y="848"/>
                  </a:lnTo>
                  <a:lnTo>
                    <a:pt x="475" y="848"/>
                  </a:lnTo>
                  <a:lnTo>
                    <a:pt x="478" y="845"/>
                  </a:lnTo>
                  <a:lnTo>
                    <a:pt x="480" y="843"/>
                  </a:lnTo>
                  <a:lnTo>
                    <a:pt x="482" y="843"/>
                  </a:lnTo>
                  <a:lnTo>
                    <a:pt x="482" y="843"/>
                  </a:lnTo>
                  <a:lnTo>
                    <a:pt x="485" y="842"/>
                  </a:lnTo>
                  <a:lnTo>
                    <a:pt x="488" y="838"/>
                  </a:lnTo>
                  <a:lnTo>
                    <a:pt x="488" y="838"/>
                  </a:lnTo>
                  <a:lnTo>
                    <a:pt x="488" y="835"/>
                  </a:lnTo>
                  <a:lnTo>
                    <a:pt x="490" y="831"/>
                  </a:lnTo>
                  <a:lnTo>
                    <a:pt x="490" y="831"/>
                  </a:lnTo>
                  <a:lnTo>
                    <a:pt x="494" y="830"/>
                  </a:lnTo>
                  <a:lnTo>
                    <a:pt x="497" y="828"/>
                  </a:lnTo>
                  <a:lnTo>
                    <a:pt x="497" y="828"/>
                  </a:lnTo>
                  <a:lnTo>
                    <a:pt x="500" y="825"/>
                  </a:lnTo>
                  <a:lnTo>
                    <a:pt x="500" y="821"/>
                  </a:lnTo>
                  <a:lnTo>
                    <a:pt x="500" y="821"/>
                  </a:lnTo>
                  <a:lnTo>
                    <a:pt x="499" y="816"/>
                  </a:lnTo>
                  <a:lnTo>
                    <a:pt x="499" y="813"/>
                  </a:lnTo>
                  <a:lnTo>
                    <a:pt x="499" y="813"/>
                  </a:lnTo>
                  <a:lnTo>
                    <a:pt x="500" y="808"/>
                  </a:lnTo>
                  <a:lnTo>
                    <a:pt x="500" y="808"/>
                  </a:lnTo>
                  <a:lnTo>
                    <a:pt x="500" y="804"/>
                  </a:lnTo>
                  <a:lnTo>
                    <a:pt x="500" y="804"/>
                  </a:lnTo>
                  <a:lnTo>
                    <a:pt x="499" y="804"/>
                  </a:lnTo>
                  <a:lnTo>
                    <a:pt x="497" y="803"/>
                  </a:lnTo>
                  <a:lnTo>
                    <a:pt x="497" y="803"/>
                  </a:lnTo>
                  <a:lnTo>
                    <a:pt x="499" y="801"/>
                  </a:lnTo>
                  <a:lnTo>
                    <a:pt x="500" y="801"/>
                  </a:lnTo>
                  <a:lnTo>
                    <a:pt x="500" y="801"/>
                  </a:lnTo>
                  <a:lnTo>
                    <a:pt x="504" y="798"/>
                  </a:lnTo>
                  <a:lnTo>
                    <a:pt x="504" y="798"/>
                  </a:lnTo>
                  <a:lnTo>
                    <a:pt x="504" y="796"/>
                  </a:lnTo>
                  <a:lnTo>
                    <a:pt x="505" y="792"/>
                  </a:lnTo>
                  <a:lnTo>
                    <a:pt x="505" y="789"/>
                  </a:lnTo>
                  <a:lnTo>
                    <a:pt x="507" y="787"/>
                  </a:lnTo>
                  <a:lnTo>
                    <a:pt x="507" y="787"/>
                  </a:lnTo>
                  <a:lnTo>
                    <a:pt x="512" y="784"/>
                  </a:lnTo>
                  <a:lnTo>
                    <a:pt x="517" y="784"/>
                  </a:lnTo>
                  <a:lnTo>
                    <a:pt x="517" y="784"/>
                  </a:lnTo>
                  <a:lnTo>
                    <a:pt x="522" y="781"/>
                  </a:lnTo>
                  <a:lnTo>
                    <a:pt x="522" y="781"/>
                  </a:lnTo>
                  <a:lnTo>
                    <a:pt x="526" y="781"/>
                  </a:lnTo>
                  <a:lnTo>
                    <a:pt x="526" y="781"/>
                  </a:lnTo>
                  <a:lnTo>
                    <a:pt x="526" y="781"/>
                  </a:lnTo>
                  <a:lnTo>
                    <a:pt x="526" y="781"/>
                  </a:lnTo>
                  <a:lnTo>
                    <a:pt x="527" y="779"/>
                  </a:lnTo>
                  <a:lnTo>
                    <a:pt x="527" y="779"/>
                  </a:lnTo>
                  <a:lnTo>
                    <a:pt x="527" y="779"/>
                  </a:lnTo>
                  <a:lnTo>
                    <a:pt x="529" y="777"/>
                  </a:lnTo>
                  <a:lnTo>
                    <a:pt x="531" y="774"/>
                  </a:lnTo>
                  <a:lnTo>
                    <a:pt x="531" y="774"/>
                  </a:lnTo>
                  <a:lnTo>
                    <a:pt x="531" y="770"/>
                  </a:lnTo>
                  <a:lnTo>
                    <a:pt x="531" y="767"/>
                  </a:lnTo>
                  <a:lnTo>
                    <a:pt x="531" y="767"/>
                  </a:lnTo>
                  <a:lnTo>
                    <a:pt x="527" y="765"/>
                  </a:lnTo>
                  <a:lnTo>
                    <a:pt x="527" y="765"/>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2" name="Freeform 58">
              <a:extLst>
                <a:ext uri="{FF2B5EF4-FFF2-40B4-BE49-F238E27FC236}">
                  <a16:creationId xmlns:a16="http://schemas.microsoft.com/office/drawing/2014/main" id="{8D33E984-E27B-45DD-A046-A56150CBB1C8}"/>
                </a:ext>
              </a:extLst>
            </p:cNvPr>
            <p:cNvSpPr>
              <a:spLocks/>
            </p:cNvSpPr>
            <p:nvPr/>
          </p:nvSpPr>
          <p:spPr bwMode="auto">
            <a:xfrm>
              <a:off x="7685846" y="2636191"/>
              <a:ext cx="839608" cy="482809"/>
            </a:xfrm>
            <a:custGeom>
              <a:avLst/>
              <a:gdLst>
                <a:gd name="T0" fmla="*/ 463 w 465"/>
                <a:gd name="T1" fmla="*/ 73 h 294"/>
                <a:gd name="T2" fmla="*/ 446 w 465"/>
                <a:gd name="T3" fmla="*/ 55 h 294"/>
                <a:gd name="T4" fmla="*/ 445 w 465"/>
                <a:gd name="T5" fmla="*/ 46 h 294"/>
                <a:gd name="T6" fmla="*/ 445 w 465"/>
                <a:gd name="T7" fmla="*/ 38 h 294"/>
                <a:gd name="T8" fmla="*/ 446 w 465"/>
                <a:gd name="T9" fmla="*/ 27 h 294"/>
                <a:gd name="T10" fmla="*/ 450 w 465"/>
                <a:gd name="T11" fmla="*/ 17 h 294"/>
                <a:gd name="T12" fmla="*/ 348 w 465"/>
                <a:gd name="T13" fmla="*/ 16 h 294"/>
                <a:gd name="T14" fmla="*/ 19 w 465"/>
                <a:gd name="T15" fmla="*/ 0 h 294"/>
                <a:gd name="T16" fmla="*/ 0 w 465"/>
                <a:gd name="T17" fmla="*/ 245 h 294"/>
                <a:gd name="T18" fmla="*/ 161 w 465"/>
                <a:gd name="T19" fmla="*/ 257 h 294"/>
                <a:gd name="T20" fmla="*/ 309 w 465"/>
                <a:gd name="T21" fmla="*/ 262 h 294"/>
                <a:gd name="T22" fmla="*/ 339 w 465"/>
                <a:gd name="T23" fmla="*/ 262 h 294"/>
                <a:gd name="T24" fmla="*/ 343 w 465"/>
                <a:gd name="T25" fmla="*/ 262 h 294"/>
                <a:gd name="T26" fmla="*/ 348 w 465"/>
                <a:gd name="T27" fmla="*/ 263 h 294"/>
                <a:gd name="T28" fmla="*/ 355 w 465"/>
                <a:gd name="T29" fmla="*/ 267 h 294"/>
                <a:gd name="T30" fmla="*/ 360 w 465"/>
                <a:gd name="T31" fmla="*/ 272 h 294"/>
                <a:gd name="T32" fmla="*/ 365 w 465"/>
                <a:gd name="T33" fmla="*/ 274 h 294"/>
                <a:gd name="T34" fmla="*/ 372 w 465"/>
                <a:gd name="T35" fmla="*/ 275 h 294"/>
                <a:gd name="T36" fmla="*/ 384 w 465"/>
                <a:gd name="T37" fmla="*/ 274 h 294"/>
                <a:gd name="T38" fmla="*/ 397 w 465"/>
                <a:gd name="T39" fmla="*/ 274 h 294"/>
                <a:gd name="T40" fmla="*/ 402 w 465"/>
                <a:gd name="T41" fmla="*/ 274 h 294"/>
                <a:gd name="T42" fmla="*/ 407 w 465"/>
                <a:gd name="T43" fmla="*/ 277 h 294"/>
                <a:gd name="T44" fmla="*/ 414 w 465"/>
                <a:gd name="T45" fmla="*/ 279 h 294"/>
                <a:gd name="T46" fmla="*/ 419 w 465"/>
                <a:gd name="T47" fmla="*/ 279 h 294"/>
                <a:gd name="T48" fmla="*/ 426 w 465"/>
                <a:gd name="T49" fmla="*/ 279 h 294"/>
                <a:gd name="T50" fmla="*/ 433 w 465"/>
                <a:gd name="T51" fmla="*/ 284 h 294"/>
                <a:gd name="T52" fmla="*/ 435 w 465"/>
                <a:gd name="T53" fmla="*/ 287 h 294"/>
                <a:gd name="T54" fmla="*/ 440 w 465"/>
                <a:gd name="T55" fmla="*/ 289 h 294"/>
                <a:gd name="T56" fmla="*/ 446 w 465"/>
                <a:gd name="T57" fmla="*/ 292 h 294"/>
                <a:gd name="T58" fmla="*/ 453 w 465"/>
                <a:gd name="T59" fmla="*/ 294 h 294"/>
                <a:gd name="T60" fmla="*/ 453 w 465"/>
                <a:gd name="T61" fmla="*/ 294 h 294"/>
                <a:gd name="T62" fmla="*/ 453 w 465"/>
                <a:gd name="T63" fmla="*/ 291 h 294"/>
                <a:gd name="T64" fmla="*/ 451 w 465"/>
                <a:gd name="T65" fmla="*/ 279 h 294"/>
                <a:gd name="T66" fmla="*/ 453 w 465"/>
                <a:gd name="T67" fmla="*/ 274 h 294"/>
                <a:gd name="T68" fmla="*/ 453 w 465"/>
                <a:gd name="T69" fmla="*/ 267 h 294"/>
                <a:gd name="T70" fmla="*/ 451 w 465"/>
                <a:gd name="T71" fmla="*/ 262 h 294"/>
                <a:gd name="T72" fmla="*/ 451 w 465"/>
                <a:gd name="T73" fmla="*/ 257 h 294"/>
                <a:gd name="T74" fmla="*/ 453 w 465"/>
                <a:gd name="T75" fmla="*/ 250 h 294"/>
                <a:gd name="T76" fmla="*/ 455 w 465"/>
                <a:gd name="T77" fmla="*/ 246 h 294"/>
                <a:gd name="T78" fmla="*/ 455 w 465"/>
                <a:gd name="T79" fmla="*/ 245 h 294"/>
                <a:gd name="T80" fmla="*/ 451 w 465"/>
                <a:gd name="T81" fmla="*/ 240 h 294"/>
                <a:gd name="T82" fmla="*/ 450 w 465"/>
                <a:gd name="T83" fmla="*/ 236 h 294"/>
                <a:gd name="T84" fmla="*/ 450 w 465"/>
                <a:gd name="T85" fmla="*/ 233 h 294"/>
                <a:gd name="T86" fmla="*/ 451 w 465"/>
                <a:gd name="T87" fmla="*/ 228 h 294"/>
                <a:gd name="T88" fmla="*/ 451 w 465"/>
                <a:gd name="T89" fmla="*/ 223 h 294"/>
                <a:gd name="T90" fmla="*/ 465 w 465"/>
                <a:gd name="T91" fmla="*/ 22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294">
                  <a:moveTo>
                    <a:pt x="463" y="73"/>
                  </a:moveTo>
                  <a:lnTo>
                    <a:pt x="463" y="73"/>
                  </a:lnTo>
                  <a:lnTo>
                    <a:pt x="455" y="65"/>
                  </a:lnTo>
                  <a:lnTo>
                    <a:pt x="446" y="55"/>
                  </a:lnTo>
                  <a:lnTo>
                    <a:pt x="446" y="55"/>
                  </a:lnTo>
                  <a:lnTo>
                    <a:pt x="445" y="46"/>
                  </a:lnTo>
                  <a:lnTo>
                    <a:pt x="445" y="38"/>
                  </a:lnTo>
                  <a:lnTo>
                    <a:pt x="445" y="38"/>
                  </a:lnTo>
                  <a:lnTo>
                    <a:pt x="445" y="33"/>
                  </a:lnTo>
                  <a:lnTo>
                    <a:pt x="446" y="27"/>
                  </a:lnTo>
                  <a:lnTo>
                    <a:pt x="450" y="17"/>
                  </a:lnTo>
                  <a:lnTo>
                    <a:pt x="450" y="17"/>
                  </a:lnTo>
                  <a:lnTo>
                    <a:pt x="406" y="17"/>
                  </a:lnTo>
                  <a:lnTo>
                    <a:pt x="348" y="16"/>
                  </a:lnTo>
                  <a:lnTo>
                    <a:pt x="217" y="11"/>
                  </a:lnTo>
                  <a:lnTo>
                    <a:pt x="19" y="0"/>
                  </a:lnTo>
                  <a:lnTo>
                    <a:pt x="12" y="78"/>
                  </a:lnTo>
                  <a:lnTo>
                    <a:pt x="0" y="245"/>
                  </a:lnTo>
                  <a:lnTo>
                    <a:pt x="0" y="245"/>
                  </a:lnTo>
                  <a:lnTo>
                    <a:pt x="161" y="257"/>
                  </a:lnTo>
                  <a:lnTo>
                    <a:pt x="267" y="260"/>
                  </a:lnTo>
                  <a:lnTo>
                    <a:pt x="309" y="262"/>
                  </a:lnTo>
                  <a:lnTo>
                    <a:pt x="339" y="262"/>
                  </a:lnTo>
                  <a:lnTo>
                    <a:pt x="339" y="262"/>
                  </a:lnTo>
                  <a:lnTo>
                    <a:pt x="343" y="262"/>
                  </a:lnTo>
                  <a:lnTo>
                    <a:pt x="343" y="262"/>
                  </a:lnTo>
                  <a:lnTo>
                    <a:pt x="348" y="263"/>
                  </a:lnTo>
                  <a:lnTo>
                    <a:pt x="348" y="263"/>
                  </a:lnTo>
                  <a:lnTo>
                    <a:pt x="355" y="267"/>
                  </a:lnTo>
                  <a:lnTo>
                    <a:pt x="355" y="267"/>
                  </a:lnTo>
                  <a:lnTo>
                    <a:pt x="360" y="272"/>
                  </a:lnTo>
                  <a:lnTo>
                    <a:pt x="360" y="272"/>
                  </a:lnTo>
                  <a:lnTo>
                    <a:pt x="365" y="274"/>
                  </a:lnTo>
                  <a:lnTo>
                    <a:pt x="365" y="274"/>
                  </a:lnTo>
                  <a:lnTo>
                    <a:pt x="372" y="275"/>
                  </a:lnTo>
                  <a:lnTo>
                    <a:pt x="372" y="275"/>
                  </a:lnTo>
                  <a:lnTo>
                    <a:pt x="384" y="274"/>
                  </a:lnTo>
                  <a:lnTo>
                    <a:pt x="384" y="274"/>
                  </a:lnTo>
                  <a:lnTo>
                    <a:pt x="397" y="274"/>
                  </a:lnTo>
                  <a:lnTo>
                    <a:pt x="397" y="274"/>
                  </a:lnTo>
                  <a:lnTo>
                    <a:pt x="402" y="274"/>
                  </a:lnTo>
                  <a:lnTo>
                    <a:pt x="402" y="274"/>
                  </a:lnTo>
                  <a:lnTo>
                    <a:pt x="406" y="275"/>
                  </a:lnTo>
                  <a:lnTo>
                    <a:pt x="407" y="277"/>
                  </a:lnTo>
                  <a:lnTo>
                    <a:pt x="407" y="277"/>
                  </a:lnTo>
                  <a:lnTo>
                    <a:pt x="414" y="279"/>
                  </a:lnTo>
                  <a:lnTo>
                    <a:pt x="419" y="279"/>
                  </a:lnTo>
                  <a:lnTo>
                    <a:pt x="419" y="279"/>
                  </a:lnTo>
                  <a:lnTo>
                    <a:pt x="426" y="279"/>
                  </a:lnTo>
                  <a:lnTo>
                    <a:pt x="426" y="279"/>
                  </a:lnTo>
                  <a:lnTo>
                    <a:pt x="429" y="280"/>
                  </a:lnTo>
                  <a:lnTo>
                    <a:pt x="433" y="284"/>
                  </a:lnTo>
                  <a:lnTo>
                    <a:pt x="433" y="284"/>
                  </a:lnTo>
                  <a:lnTo>
                    <a:pt x="435" y="287"/>
                  </a:lnTo>
                  <a:lnTo>
                    <a:pt x="440" y="289"/>
                  </a:lnTo>
                  <a:lnTo>
                    <a:pt x="440" y="289"/>
                  </a:lnTo>
                  <a:lnTo>
                    <a:pt x="446" y="292"/>
                  </a:lnTo>
                  <a:lnTo>
                    <a:pt x="446" y="292"/>
                  </a:lnTo>
                  <a:lnTo>
                    <a:pt x="453" y="294"/>
                  </a:lnTo>
                  <a:lnTo>
                    <a:pt x="453" y="294"/>
                  </a:lnTo>
                  <a:lnTo>
                    <a:pt x="453" y="294"/>
                  </a:lnTo>
                  <a:lnTo>
                    <a:pt x="453" y="294"/>
                  </a:lnTo>
                  <a:lnTo>
                    <a:pt x="453" y="291"/>
                  </a:lnTo>
                  <a:lnTo>
                    <a:pt x="453" y="291"/>
                  </a:lnTo>
                  <a:lnTo>
                    <a:pt x="451" y="285"/>
                  </a:lnTo>
                  <a:lnTo>
                    <a:pt x="451" y="279"/>
                  </a:lnTo>
                  <a:lnTo>
                    <a:pt x="451" y="279"/>
                  </a:lnTo>
                  <a:lnTo>
                    <a:pt x="453" y="274"/>
                  </a:lnTo>
                  <a:lnTo>
                    <a:pt x="453" y="267"/>
                  </a:lnTo>
                  <a:lnTo>
                    <a:pt x="453" y="267"/>
                  </a:lnTo>
                  <a:lnTo>
                    <a:pt x="451" y="265"/>
                  </a:lnTo>
                  <a:lnTo>
                    <a:pt x="451" y="262"/>
                  </a:lnTo>
                  <a:lnTo>
                    <a:pt x="451" y="262"/>
                  </a:lnTo>
                  <a:lnTo>
                    <a:pt x="451" y="257"/>
                  </a:lnTo>
                  <a:lnTo>
                    <a:pt x="451" y="257"/>
                  </a:lnTo>
                  <a:lnTo>
                    <a:pt x="453" y="250"/>
                  </a:lnTo>
                  <a:lnTo>
                    <a:pt x="453" y="250"/>
                  </a:lnTo>
                  <a:lnTo>
                    <a:pt x="455" y="246"/>
                  </a:lnTo>
                  <a:lnTo>
                    <a:pt x="455" y="245"/>
                  </a:lnTo>
                  <a:lnTo>
                    <a:pt x="455" y="245"/>
                  </a:lnTo>
                  <a:lnTo>
                    <a:pt x="453" y="241"/>
                  </a:lnTo>
                  <a:lnTo>
                    <a:pt x="451" y="240"/>
                  </a:lnTo>
                  <a:lnTo>
                    <a:pt x="451" y="240"/>
                  </a:lnTo>
                  <a:lnTo>
                    <a:pt x="450" y="236"/>
                  </a:lnTo>
                  <a:lnTo>
                    <a:pt x="450" y="233"/>
                  </a:lnTo>
                  <a:lnTo>
                    <a:pt x="450" y="233"/>
                  </a:lnTo>
                  <a:lnTo>
                    <a:pt x="451" y="229"/>
                  </a:lnTo>
                  <a:lnTo>
                    <a:pt x="451" y="228"/>
                  </a:lnTo>
                  <a:lnTo>
                    <a:pt x="451" y="228"/>
                  </a:lnTo>
                  <a:lnTo>
                    <a:pt x="451" y="223"/>
                  </a:lnTo>
                  <a:lnTo>
                    <a:pt x="451" y="223"/>
                  </a:lnTo>
                  <a:lnTo>
                    <a:pt x="465" y="223"/>
                  </a:lnTo>
                  <a:lnTo>
                    <a:pt x="463" y="7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3" name="Freeform 59">
              <a:extLst>
                <a:ext uri="{FF2B5EF4-FFF2-40B4-BE49-F238E27FC236}">
                  <a16:creationId xmlns:a16="http://schemas.microsoft.com/office/drawing/2014/main" id="{FB0E17E6-494C-4DE9-BB35-3A358864252C}"/>
                </a:ext>
              </a:extLst>
            </p:cNvPr>
            <p:cNvSpPr>
              <a:spLocks/>
            </p:cNvSpPr>
            <p:nvPr/>
          </p:nvSpPr>
          <p:spPr bwMode="auto">
            <a:xfrm>
              <a:off x="9787573" y="3054954"/>
              <a:ext cx="492930" cy="538644"/>
            </a:xfrm>
            <a:custGeom>
              <a:avLst/>
              <a:gdLst>
                <a:gd name="T0" fmla="*/ 243 w 273"/>
                <a:gd name="T1" fmla="*/ 8 h 328"/>
                <a:gd name="T2" fmla="*/ 224 w 273"/>
                <a:gd name="T3" fmla="*/ 24 h 328"/>
                <a:gd name="T4" fmla="*/ 216 w 273"/>
                <a:gd name="T5" fmla="*/ 34 h 328"/>
                <a:gd name="T6" fmla="*/ 205 w 273"/>
                <a:gd name="T7" fmla="*/ 39 h 328"/>
                <a:gd name="T8" fmla="*/ 199 w 273"/>
                <a:gd name="T9" fmla="*/ 51 h 328"/>
                <a:gd name="T10" fmla="*/ 195 w 273"/>
                <a:gd name="T11" fmla="*/ 58 h 328"/>
                <a:gd name="T12" fmla="*/ 180 w 273"/>
                <a:gd name="T13" fmla="*/ 63 h 328"/>
                <a:gd name="T14" fmla="*/ 168 w 273"/>
                <a:gd name="T15" fmla="*/ 61 h 328"/>
                <a:gd name="T16" fmla="*/ 161 w 273"/>
                <a:gd name="T17" fmla="*/ 64 h 328"/>
                <a:gd name="T18" fmla="*/ 155 w 273"/>
                <a:gd name="T19" fmla="*/ 73 h 328"/>
                <a:gd name="T20" fmla="*/ 148 w 273"/>
                <a:gd name="T21" fmla="*/ 73 h 328"/>
                <a:gd name="T22" fmla="*/ 126 w 273"/>
                <a:gd name="T23" fmla="*/ 73 h 328"/>
                <a:gd name="T24" fmla="*/ 114 w 273"/>
                <a:gd name="T25" fmla="*/ 75 h 328"/>
                <a:gd name="T26" fmla="*/ 112 w 273"/>
                <a:gd name="T27" fmla="*/ 73 h 328"/>
                <a:gd name="T28" fmla="*/ 124 w 273"/>
                <a:gd name="T29" fmla="*/ 66 h 328"/>
                <a:gd name="T30" fmla="*/ 107 w 273"/>
                <a:gd name="T31" fmla="*/ 64 h 328"/>
                <a:gd name="T32" fmla="*/ 104 w 273"/>
                <a:gd name="T33" fmla="*/ 61 h 328"/>
                <a:gd name="T34" fmla="*/ 90 w 273"/>
                <a:gd name="T35" fmla="*/ 59 h 328"/>
                <a:gd name="T36" fmla="*/ 82 w 273"/>
                <a:gd name="T37" fmla="*/ 58 h 328"/>
                <a:gd name="T38" fmla="*/ 36 w 273"/>
                <a:gd name="T39" fmla="*/ 63 h 328"/>
                <a:gd name="T40" fmla="*/ 34 w 273"/>
                <a:gd name="T41" fmla="*/ 299 h 328"/>
                <a:gd name="T42" fmla="*/ 46 w 273"/>
                <a:gd name="T43" fmla="*/ 297 h 328"/>
                <a:gd name="T44" fmla="*/ 54 w 273"/>
                <a:gd name="T45" fmla="*/ 299 h 328"/>
                <a:gd name="T46" fmla="*/ 68 w 273"/>
                <a:gd name="T47" fmla="*/ 302 h 328"/>
                <a:gd name="T48" fmla="*/ 83 w 273"/>
                <a:gd name="T49" fmla="*/ 312 h 328"/>
                <a:gd name="T50" fmla="*/ 102 w 273"/>
                <a:gd name="T51" fmla="*/ 316 h 328"/>
                <a:gd name="T52" fmla="*/ 127 w 273"/>
                <a:gd name="T53" fmla="*/ 312 h 328"/>
                <a:gd name="T54" fmla="*/ 144 w 273"/>
                <a:gd name="T55" fmla="*/ 314 h 328"/>
                <a:gd name="T56" fmla="*/ 163 w 273"/>
                <a:gd name="T57" fmla="*/ 328 h 328"/>
                <a:gd name="T58" fmla="*/ 163 w 273"/>
                <a:gd name="T59" fmla="*/ 328 h 328"/>
                <a:gd name="T60" fmla="*/ 178 w 273"/>
                <a:gd name="T61" fmla="*/ 326 h 328"/>
                <a:gd name="T62" fmla="*/ 180 w 273"/>
                <a:gd name="T63" fmla="*/ 322 h 328"/>
                <a:gd name="T64" fmla="*/ 183 w 273"/>
                <a:gd name="T65" fmla="*/ 317 h 328"/>
                <a:gd name="T66" fmla="*/ 188 w 273"/>
                <a:gd name="T67" fmla="*/ 314 h 328"/>
                <a:gd name="T68" fmla="*/ 190 w 273"/>
                <a:gd name="T69" fmla="*/ 311 h 328"/>
                <a:gd name="T70" fmla="*/ 187 w 273"/>
                <a:gd name="T71" fmla="*/ 300 h 328"/>
                <a:gd name="T72" fmla="*/ 188 w 273"/>
                <a:gd name="T73" fmla="*/ 290 h 328"/>
                <a:gd name="T74" fmla="*/ 190 w 273"/>
                <a:gd name="T75" fmla="*/ 278 h 328"/>
                <a:gd name="T76" fmla="*/ 195 w 273"/>
                <a:gd name="T77" fmla="*/ 273 h 328"/>
                <a:gd name="T78" fmla="*/ 200 w 273"/>
                <a:gd name="T79" fmla="*/ 277 h 328"/>
                <a:gd name="T80" fmla="*/ 209 w 273"/>
                <a:gd name="T81" fmla="*/ 277 h 328"/>
                <a:gd name="T82" fmla="*/ 211 w 273"/>
                <a:gd name="T83" fmla="*/ 270 h 328"/>
                <a:gd name="T84" fmla="*/ 212 w 273"/>
                <a:gd name="T85" fmla="*/ 258 h 328"/>
                <a:gd name="T86" fmla="*/ 221 w 273"/>
                <a:gd name="T87" fmla="*/ 249 h 328"/>
                <a:gd name="T88" fmla="*/ 234 w 273"/>
                <a:gd name="T89" fmla="*/ 243 h 328"/>
                <a:gd name="T90" fmla="*/ 239 w 273"/>
                <a:gd name="T91" fmla="*/ 236 h 328"/>
                <a:gd name="T92" fmla="*/ 246 w 273"/>
                <a:gd name="T93" fmla="*/ 226 h 328"/>
                <a:gd name="T94" fmla="*/ 248 w 273"/>
                <a:gd name="T95" fmla="*/ 221 h 328"/>
                <a:gd name="T96" fmla="*/ 253 w 273"/>
                <a:gd name="T97" fmla="*/ 214 h 328"/>
                <a:gd name="T98" fmla="*/ 263 w 273"/>
                <a:gd name="T99" fmla="*/ 207 h 328"/>
                <a:gd name="T100" fmla="*/ 263 w 273"/>
                <a:gd name="T101" fmla="*/ 200 h 328"/>
                <a:gd name="T102" fmla="*/ 261 w 273"/>
                <a:gd name="T103" fmla="*/ 187 h 328"/>
                <a:gd name="T104" fmla="*/ 263 w 273"/>
                <a:gd name="T105" fmla="*/ 171 h 328"/>
                <a:gd name="T106" fmla="*/ 268 w 273"/>
                <a:gd name="T107" fmla="*/ 149 h 328"/>
                <a:gd name="T108" fmla="*/ 263 w 273"/>
                <a:gd name="T109" fmla="*/ 136 h 328"/>
                <a:gd name="T110" fmla="*/ 265 w 273"/>
                <a:gd name="T111" fmla="*/ 127 h 328"/>
                <a:gd name="T112" fmla="*/ 272 w 273"/>
                <a:gd name="T113" fmla="*/ 122 h 328"/>
                <a:gd name="T114" fmla="*/ 253 w 273"/>
                <a:gd name="T115" fmla="*/ 0 h 328"/>
                <a:gd name="T116" fmla="*/ 248 w 273"/>
                <a:gd name="T117"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328">
                  <a:moveTo>
                    <a:pt x="248" y="3"/>
                  </a:moveTo>
                  <a:lnTo>
                    <a:pt x="248" y="3"/>
                  </a:lnTo>
                  <a:lnTo>
                    <a:pt x="243" y="8"/>
                  </a:lnTo>
                  <a:lnTo>
                    <a:pt x="238" y="14"/>
                  </a:lnTo>
                  <a:lnTo>
                    <a:pt x="238" y="14"/>
                  </a:lnTo>
                  <a:lnTo>
                    <a:pt x="224" y="24"/>
                  </a:lnTo>
                  <a:lnTo>
                    <a:pt x="224" y="24"/>
                  </a:lnTo>
                  <a:lnTo>
                    <a:pt x="221" y="29"/>
                  </a:lnTo>
                  <a:lnTo>
                    <a:pt x="216" y="34"/>
                  </a:lnTo>
                  <a:lnTo>
                    <a:pt x="216" y="34"/>
                  </a:lnTo>
                  <a:lnTo>
                    <a:pt x="209" y="37"/>
                  </a:lnTo>
                  <a:lnTo>
                    <a:pt x="205" y="39"/>
                  </a:lnTo>
                  <a:lnTo>
                    <a:pt x="204" y="42"/>
                  </a:lnTo>
                  <a:lnTo>
                    <a:pt x="204" y="42"/>
                  </a:lnTo>
                  <a:lnTo>
                    <a:pt x="199" y="51"/>
                  </a:lnTo>
                  <a:lnTo>
                    <a:pt x="197" y="54"/>
                  </a:lnTo>
                  <a:lnTo>
                    <a:pt x="195" y="58"/>
                  </a:lnTo>
                  <a:lnTo>
                    <a:pt x="195" y="58"/>
                  </a:lnTo>
                  <a:lnTo>
                    <a:pt x="192" y="61"/>
                  </a:lnTo>
                  <a:lnTo>
                    <a:pt x="188" y="63"/>
                  </a:lnTo>
                  <a:lnTo>
                    <a:pt x="180" y="63"/>
                  </a:lnTo>
                  <a:lnTo>
                    <a:pt x="180" y="63"/>
                  </a:lnTo>
                  <a:lnTo>
                    <a:pt x="172" y="61"/>
                  </a:lnTo>
                  <a:lnTo>
                    <a:pt x="168" y="61"/>
                  </a:lnTo>
                  <a:lnTo>
                    <a:pt x="165" y="63"/>
                  </a:lnTo>
                  <a:lnTo>
                    <a:pt x="165" y="63"/>
                  </a:lnTo>
                  <a:lnTo>
                    <a:pt x="161" y="64"/>
                  </a:lnTo>
                  <a:lnTo>
                    <a:pt x="160" y="68"/>
                  </a:lnTo>
                  <a:lnTo>
                    <a:pt x="156" y="71"/>
                  </a:lnTo>
                  <a:lnTo>
                    <a:pt x="155" y="73"/>
                  </a:lnTo>
                  <a:lnTo>
                    <a:pt x="155" y="73"/>
                  </a:lnTo>
                  <a:lnTo>
                    <a:pt x="151" y="73"/>
                  </a:lnTo>
                  <a:lnTo>
                    <a:pt x="148" y="73"/>
                  </a:lnTo>
                  <a:lnTo>
                    <a:pt x="139" y="71"/>
                  </a:lnTo>
                  <a:lnTo>
                    <a:pt x="139" y="71"/>
                  </a:lnTo>
                  <a:lnTo>
                    <a:pt x="126" y="73"/>
                  </a:lnTo>
                  <a:lnTo>
                    <a:pt x="126" y="73"/>
                  </a:lnTo>
                  <a:lnTo>
                    <a:pt x="119" y="75"/>
                  </a:lnTo>
                  <a:lnTo>
                    <a:pt x="114" y="75"/>
                  </a:lnTo>
                  <a:lnTo>
                    <a:pt x="112" y="75"/>
                  </a:lnTo>
                  <a:lnTo>
                    <a:pt x="112" y="75"/>
                  </a:lnTo>
                  <a:lnTo>
                    <a:pt x="112" y="73"/>
                  </a:lnTo>
                  <a:lnTo>
                    <a:pt x="112" y="71"/>
                  </a:lnTo>
                  <a:lnTo>
                    <a:pt x="116" y="70"/>
                  </a:lnTo>
                  <a:lnTo>
                    <a:pt x="124" y="66"/>
                  </a:lnTo>
                  <a:lnTo>
                    <a:pt x="124" y="66"/>
                  </a:lnTo>
                  <a:lnTo>
                    <a:pt x="112" y="66"/>
                  </a:lnTo>
                  <a:lnTo>
                    <a:pt x="107" y="64"/>
                  </a:lnTo>
                  <a:lnTo>
                    <a:pt x="105" y="64"/>
                  </a:lnTo>
                  <a:lnTo>
                    <a:pt x="104" y="61"/>
                  </a:lnTo>
                  <a:lnTo>
                    <a:pt x="104" y="61"/>
                  </a:lnTo>
                  <a:lnTo>
                    <a:pt x="100" y="63"/>
                  </a:lnTo>
                  <a:lnTo>
                    <a:pt x="97" y="61"/>
                  </a:lnTo>
                  <a:lnTo>
                    <a:pt x="90" y="59"/>
                  </a:lnTo>
                  <a:lnTo>
                    <a:pt x="90" y="59"/>
                  </a:lnTo>
                  <a:lnTo>
                    <a:pt x="85" y="58"/>
                  </a:lnTo>
                  <a:lnTo>
                    <a:pt x="82" y="58"/>
                  </a:lnTo>
                  <a:lnTo>
                    <a:pt x="80" y="56"/>
                  </a:lnTo>
                  <a:lnTo>
                    <a:pt x="80" y="56"/>
                  </a:lnTo>
                  <a:lnTo>
                    <a:pt x="36" y="63"/>
                  </a:lnTo>
                  <a:lnTo>
                    <a:pt x="0" y="66"/>
                  </a:lnTo>
                  <a:lnTo>
                    <a:pt x="34" y="299"/>
                  </a:lnTo>
                  <a:lnTo>
                    <a:pt x="34" y="299"/>
                  </a:lnTo>
                  <a:lnTo>
                    <a:pt x="43" y="295"/>
                  </a:lnTo>
                  <a:lnTo>
                    <a:pt x="43" y="295"/>
                  </a:lnTo>
                  <a:lnTo>
                    <a:pt x="46" y="297"/>
                  </a:lnTo>
                  <a:lnTo>
                    <a:pt x="49" y="299"/>
                  </a:lnTo>
                  <a:lnTo>
                    <a:pt x="49" y="299"/>
                  </a:lnTo>
                  <a:lnTo>
                    <a:pt x="54" y="299"/>
                  </a:lnTo>
                  <a:lnTo>
                    <a:pt x="60" y="299"/>
                  </a:lnTo>
                  <a:lnTo>
                    <a:pt x="60" y="299"/>
                  </a:lnTo>
                  <a:lnTo>
                    <a:pt x="68" y="302"/>
                  </a:lnTo>
                  <a:lnTo>
                    <a:pt x="75" y="307"/>
                  </a:lnTo>
                  <a:lnTo>
                    <a:pt x="75" y="307"/>
                  </a:lnTo>
                  <a:lnTo>
                    <a:pt x="83" y="312"/>
                  </a:lnTo>
                  <a:lnTo>
                    <a:pt x="92" y="314"/>
                  </a:lnTo>
                  <a:lnTo>
                    <a:pt x="92" y="314"/>
                  </a:lnTo>
                  <a:lnTo>
                    <a:pt x="102" y="316"/>
                  </a:lnTo>
                  <a:lnTo>
                    <a:pt x="110" y="314"/>
                  </a:lnTo>
                  <a:lnTo>
                    <a:pt x="110" y="314"/>
                  </a:lnTo>
                  <a:lnTo>
                    <a:pt x="127" y="312"/>
                  </a:lnTo>
                  <a:lnTo>
                    <a:pt x="136" y="312"/>
                  </a:lnTo>
                  <a:lnTo>
                    <a:pt x="144" y="314"/>
                  </a:lnTo>
                  <a:lnTo>
                    <a:pt x="144" y="314"/>
                  </a:lnTo>
                  <a:lnTo>
                    <a:pt x="156" y="319"/>
                  </a:lnTo>
                  <a:lnTo>
                    <a:pt x="160" y="322"/>
                  </a:lnTo>
                  <a:lnTo>
                    <a:pt x="163" y="328"/>
                  </a:lnTo>
                  <a:lnTo>
                    <a:pt x="163" y="328"/>
                  </a:lnTo>
                  <a:lnTo>
                    <a:pt x="163" y="328"/>
                  </a:lnTo>
                  <a:lnTo>
                    <a:pt x="163" y="328"/>
                  </a:lnTo>
                  <a:lnTo>
                    <a:pt x="172" y="328"/>
                  </a:lnTo>
                  <a:lnTo>
                    <a:pt x="175" y="328"/>
                  </a:lnTo>
                  <a:lnTo>
                    <a:pt x="178" y="326"/>
                  </a:lnTo>
                  <a:lnTo>
                    <a:pt x="178" y="326"/>
                  </a:lnTo>
                  <a:lnTo>
                    <a:pt x="180" y="324"/>
                  </a:lnTo>
                  <a:lnTo>
                    <a:pt x="180" y="322"/>
                  </a:lnTo>
                  <a:lnTo>
                    <a:pt x="182" y="319"/>
                  </a:lnTo>
                  <a:lnTo>
                    <a:pt x="183" y="317"/>
                  </a:lnTo>
                  <a:lnTo>
                    <a:pt x="183" y="317"/>
                  </a:lnTo>
                  <a:lnTo>
                    <a:pt x="185" y="316"/>
                  </a:lnTo>
                  <a:lnTo>
                    <a:pt x="188" y="314"/>
                  </a:lnTo>
                  <a:lnTo>
                    <a:pt x="188" y="314"/>
                  </a:lnTo>
                  <a:lnTo>
                    <a:pt x="190" y="312"/>
                  </a:lnTo>
                  <a:lnTo>
                    <a:pt x="190" y="311"/>
                  </a:lnTo>
                  <a:lnTo>
                    <a:pt x="190" y="311"/>
                  </a:lnTo>
                  <a:lnTo>
                    <a:pt x="190" y="307"/>
                  </a:lnTo>
                  <a:lnTo>
                    <a:pt x="188" y="305"/>
                  </a:lnTo>
                  <a:lnTo>
                    <a:pt x="187" y="300"/>
                  </a:lnTo>
                  <a:lnTo>
                    <a:pt x="187" y="300"/>
                  </a:lnTo>
                  <a:lnTo>
                    <a:pt x="185" y="295"/>
                  </a:lnTo>
                  <a:lnTo>
                    <a:pt x="188" y="290"/>
                  </a:lnTo>
                  <a:lnTo>
                    <a:pt x="188" y="290"/>
                  </a:lnTo>
                  <a:lnTo>
                    <a:pt x="190" y="282"/>
                  </a:lnTo>
                  <a:lnTo>
                    <a:pt x="190" y="278"/>
                  </a:lnTo>
                  <a:lnTo>
                    <a:pt x="192" y="275"/>
                  </a:lnTo>
                  <a:lnTo>
                    <a:pt x="192" y="275"/>
                  </a:lnTo>
                  <a:lnTo>
                    <a:pt x="195" y="273"/>
                  </a:lnTo>
                  <a:lnTo>
                    <a:pt x="197" y="273"/>
                  </a:lnTo>
                  <a:lnTo>
                    <a:pt x="200" y="277"/>
                  </a:lnTo>
                  <a:lnTo>
                    <a:pt x="200" y="277"/>
                  </a:lnTo>
                  <a:lnTo>
                    <a:pt x="205" y="277"/>
                  </a:lnTo>
                  <a:lnTo>
                    <a:pt x="209" y="277"/>
                  </a:lnTo>
                  <a:lnTo>
                    <a:pt x="209" y="277"/>
                  </a:lnTo>
                  <a:lnTo>
                    <a:pt x="211" y="273"/>
                  </a:lnTo>
                  <a:lnTo>
                    <a:pt x="211" y="270"/>
                  </a:lnTo>
                  <a:lnTo>
                    <a:pt x="211" y="270"/>
                  </a:lnTo>
                  <a:lnTo>
                    <a:pt x="211" y="263"/>
                  </a:lnTo>
                  <a:lnTo>
                    <a:pt x="212" y="258"/>
                  </a:lnTo>
                  <a:lnTo>
                    <a:pt x="212" y="258"/>
                  </a:lnTo>
                  <a:lnTo>
                    <a:pt x="216" y="253"/>
                  </a:lnTo>
                  <a:lnTo>
                    <a:pt x="221" y="249"/>
                  </a:lnTo>
                  <a:lnTo>
                    <a:pt x="221" y="249"/>
                  </a:lnTo>
                  <a:lnTo>
                    <a:pt x="224" y="248"/>
                  </a:lnTo>
                  <a:lnTo>
                    <a:pt x="228" y="246"/>
                  </a:lnTo>
                  <a:lnTo>
                    <a:pt x="234" y="243"/>
                  </a:lnTo>
                  <a:lnTo>
                    <a:pt x="234" y="243"/>
                  </a:lnTo>
                  <a:lnTo>
                    <a:pt x="239" y="236"/>
                  </a:lnTo>
                  <a:lnTo>
                    <a:pt x="239" y="236"/>
                  </a:lnTo>
                  <a:lnTo>
                    <a:pt x="244" y="229"/>
                  </a:lnTo>
                  <a:lnTo>
                    <a:pt x="244" y="229"/>
                  </a:lnTo>
                  <a:lnTo>
                    <a:pt x="246" y="226"/>
                  </a:lnTo>
                  <a:lnTo>
                    <a:pt x="248" y="222"/>
                  </a:lnTo>
                  <a:lnTo>
                    <a:pt x="248" y="222"/>
                  </a:lnTo>
                  <a:lnTo>
                    <a:pt x="248" y="221"/>
                  </a:lnTo>
                  <a:lnTo>
                    <a:pt x="250" y="219"/>
                  </a:lnTo>
                  <a:lnTo>
                    <a:pt x="250" y="219"/>
                  </a:lnTo>
                  <a:lnTo>
                    <a:pt x="253" y="214"/>
                  </a:lnTo>
                  <a:lnTo>
                    <a:pt x="256" y="212"/>
                  </a:lnTo>
                  <a:lnTo>
                    <a:pt x="256" y="212"/>
                  </a:lnTo>
                  <a:lnTo>
                    <a:pt x="263" y="207"/>
                  </a:lnTo>
                  <a:lnTo>
                    <a:pt x="263" y="207"/>
                  </a:lnTo>
                  <a:lnTo>
                    <a:pt x="263" y="200"/>
                  </a:lnTo>
                  <a:lnTo>
                    <a:pt x="263" y="200"/>
                  </a:lnTo>
                  <a:lnTo>
                    <a:pt x="261" y="193"/>
                  </a:lnTo>
                  <a:lnTo>
                    <a:pt x="261" y="187"/>
                  </a:lnTo>
                  <a:lnTo>
                    <a:pt x="261" y="187"/>
                  </a:lnTo>
                  <a:lnTo>
                    <a:pt x="261" y="180"/>
                  </a:lnTo>
                  <a:lnTo>
                    <a:pt x="263" y="171"/>
                  </a:lnTo>
                  <a:lnTo>
                    <a:pt x="263" y="171"/>
                  </a:lnTo>
                  <a:lnTo>
                    <a:pt x="267" y="158"/>
                  </a:lnTo>
                  <a:lnTo>
                    <a:pt x="267" y="158"/>
                  </a:lnTo>
                  <a:lnTo>
                    <a:pt x="268" y="149"/>
                  </a:lnTo>
                  <a:lnTo>
                    <a:pt x="265" y="141"/>
                  </a:lnTo>
                  <a:lnTo>
                    <a:pt x="265" y="141"/>
                  </a:lnTo>
                  <a:lnTo>
                    <a:pt x="263" y="136"/>
                  </a:lnTo>
                  <a:lnTo>
                    <a:pt x="263" y="136"/>
                  </a:lnTo>
                  <a:lnTo>
                    <a:pt x="265" y="131"/>
                  </a:lnTo>
                  <a:lnTo>
                    <a:pt x="265" y="127"/>
                  </a:lnTo>
                  <a:lnTo>
                    <a:pt x="265" y="127"/>
                  </a:lnTo>
                  <a:lnTo>
                    <a:pt x="268" y="124"/>
                  </a:lnTo>
                  <a:lnTo>
                    <a:pt x="272" y="122"/>
                  </a:lnTo>
                  <a:lnTo>
                    <a:pt x="272" y="122"/>
                  </a:lnTo>
                  <a:lnTo>
                    <a:pt x="273" y="122"/>
                  </a:lnTo>
                  <a:lnTo>
                    <a:pt x="253" y="0"/>
                  </a:lnTo>
                  <a:lnTo>
                    <a:pt x="253" y="0"/>
                  </a:lnTo>
                  <a:lnTo>
                    <a:pt x="248" y="3"/>
                  </a:lnTo>
                  <a:lnTo>
                    <a:pt x="248" y="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4" name="Freeform 60">
              <a:extLst>
                <a:ext uri="{FF2B5EF4-FFF2-40B4-BE49-F238E27FC236}">
                  <a16:creationId xmlns:a16="http://schemas.microsoft.com/office/drawing/2014/main" id="{E6B09531-34F1-4D49-9903-7C3C45A51774}"/>
                </a:ext>
              </a:extLst>
            </p:cNvPr>
            <p:cNvSpPr>
              <a:spLocks/>
            </p:cNvSpPr>
            <p:nvPr/>
          </p:nvSpPr>
          <p:spPr bwMode="auto">
            <a:xfrm>
              <a:off x="8599484" y="3386680"/>
              <a:ext cx="761967" cy="624039"/>
            </a:xfrm>
            <a:custGeom>
              <a:avLst/>
              <a:gdLst>
                <a:gd name="T0" fmla="*/ 415 w 422"/>
                <a:gd name="T1" fmla="*/ 294 h 380"/>
                <a:gd name="T2" fmla="*/ 407 w 422"/>
                <a:gd name="T3" fmla="*/ 288 h 380"/>
                <a:gd name="T4" fmla="*/ 397 w 422"/>
                <a:gd name="T5" fmla="*/ 273 h 380"/>
                <a:gd name="T6" fmla="*/ 395 w 422"/>
                <a:gd name="T7" fmla="*/ 248 h 380"/>
                <a:gd name="T8" fmla="*/ 385 w 422"/>
                <a:gd name="T9" fmla="*/ 232 h 380"/>
                <a:gd name="T10" fmla="*/ 382 w 422"/>
                <a:gd name="T11" fmla="*/ 222 h 380"/>
                <a:gd name="T12" fmla="*/ 371 w 422"/>
                <a:gd name="T13" fmla="*/ 222 h 380"/>
                <a:gd name="T14" fmla="*/ 359 w 422"/>
                <a:gd name="T15" fmla="*/ 214 h 380"/>
                <a:gd name="T16" fmla="*/ 339 w 422"/>
                <a:gd name="T17" fmla="*/ 193 h 380"/>
                <a:gd name="T18" fmla="*/ 341 w 422"/>
                <a:gd name="T19" fmla="*/ 182 h 380"/>
                <a:gd name="T20" fmla="*/ 346 w 422"/>
                <a:gd name="T21" fmla="*/ 166 h 380"/>
                <a:gd name="T22" fmla="*/ 344 w 422"/>
                <a:gd name="T23" fmla="*/ 141 h 380"/>
                <a:gd name="T24" fmla="*/ 332 w 422"/>
                <a:gd name="T25" fmla="*/ 136 h 380"/>
                <a:gd name="T26" fmla="*/ 322 w 422"/>
                <a:gd name="T27" fmla="*/ 142 h 380"/>
                <a:gd name="T28" fmla="*/ 312 w 422"/>
                <a:gd name="T29" fmla="*/ 127 h 380"/>
                <a:gd name="T30" fmla="*/ 305 w 422"/>
                <a:gd name="T31" fmla="*/ 107 h 380"/>
                <a:gd name="T32" fmla="*/ 295 w 422"/>
                <a:gd name="T33" fmla="*/ 102 h 380"/>
                <a:gd name="T34" fmla="*/ 285 w 422"/>
                <a:gd name="T35" fmla="*/ 88 h 380"/>
                <a:gd name="T36" fmla="*/ 271 w 422"/>
                <a:gd name="T37" fmla="*/ 78 h 380"/>
                <a:gd name="T38" fmla="*/ 258 w 422"/>
                <a:gd name="T39" fmla="*/ 47 h 380"/>
                <a:gd name="T40" fmla="*/ 258 w 422"/>
                <a:gd name="T41" fmla="*/ 30 h 380"/>
                <a:gd name="T42" fmla="*/ 254 w 422"/>
                <a:gd name="T43" fmla="*/ 12 h 380"/>
                <a:gd name="T44" fmla="*/ 254 w 422"/>
                <a:gd name="T45" fmla="*/ 10 h 380"/>
                <a:gd name="T46" fmla="*/ 248 w 422"/>
                <a:gd name="T47" fmla="*/ 5 h 380"/>
                <a:gd name="T48" fmla="*/ 242 w 422"/>
                <a:gd name="T49" fmla="*/ 0 h 380"/>
                <a:gd name="T50" fmla="*/ 5 w 422"/>
                <a:gd name="T51" fmla="*/ 30 h 380"/>
                <a:gd name="T52" fmla="*/ 15 w 422"/>
                <a:gd name="T53" fmla="*/ 41 h 380"/>
                <a:gd name="T54" fmla="*/ 24 w 422"/>
                <a:gd name="T55" fmla="*/ 56 h 380"/>
                <a:gd name="T56" fmla="*/ 29 w 422"/>
                <a:gd name="T57" fmla="*/ 64 h 380"/>
                <a:gd name="T58" fmla="*/ 42 w 422"/>
                <a:gd name="T59" fmla="*/ 68 h 380"/>
                <a:gd name="T60" fmla="*/ 46 w 422"/>
                <a:gd name="T61" fmla="*/ 80 h 380"/>
                <a:gd name="T62" fmla="*/ 42 w 422"/>
                <a:gd name="T63" fmla="*/ 97 h 380"/>
                <a:gd name="T64" fmla="*/ 42 w 422"/>
                <a:gd name="T65" fmla="*/ 107 h 380"/>
                <a:gd name="T66" fmla="*/ 57 w 422"/>
                <a:gd name="T67" fmla="*/ 120 h 380"/>
                <a:gd name="T68" fmla="*/ 68 w 422"/>
                <a:gd name="T69" fmla="*/ 134 h 380"/>
                <a:gd name="T70" fmla="*/ 141 w 422"/>
                <a:gd name="T71" fmla="*/ 351 h 380"/>
                <a:gd name="T72" fmla="*/ 366 w 422"/>
                <a:gd name="T73" fmla="*/ 339 h 380"/>
                <a:gd name="T74" fmla="*/ 366 w 422"/>
                <a:gd name="T75" fmla="*/ 338 h 380"/>
                <a:gd name="T76" fmla="*/ 366 w 422"/>
                <a:gd name="T77" fmla="*/ 339 h 380"/>
                <a:gd name="T78" fmla="*/ 370 w 422"/>
                <a:gd name="T79" fmla="*/ 353 h 380"/>
                <a:gd name="T80" fmla="*/ 361 w 422"/>
                <a:gd name="T81" fmla="*/ 372 h 380"/>
                <a:gd name="T82" fmla="*/ 366 w 422"/>
                <a:gd name="T83" fmla="*/ 380 h 380"/>
                <a:gd name="T84" fmla="*/ 399 w 422"/>
                <a:gd name="T85" fmla="*/ 378 h 380"/>
                <a:gd name="T86" fmla="*/ 400 w 422"/>
                <a:gd name="T87" fmla="*/ 350 h 380"/>
                <a:gd name="T88" fmla="*/ 404 w 422"/>
                <a:gd name="T89" fmla="*/ 341 h 380"/>
                <a:gd name="T90" fmla="*/ 405 w 422"/>
                <a:gd name="T91" fmla="*/ 338 h 380"/>
                <a:gd name="T92" fmla="*/ 407 w 422"/>
                <a:gd name="T93" fmla="*/ 333 h 380"/>
                <a:gd name="T94" fmla="*/ 407 w 422"/>
                <a:gd name="T95" fmla="*/ 331 h 380"/>
                <a:gd name="T96" fmla="*/ 407 w 422"/>
                <a:gd name="T97" fmla="*/ 331 h 380"/>
                <a:gd name="T98" fmla="*/ 410 w 422"/>
                <a:gd name="T99" fmla="*/ 328 h 380"/>
                <a:gd name="T100" fmla="*/ 419 w 422"/>
                <a:gd name="T101" fmla="*/ 328 h 380"/>
                <a:gd name="T102" fmla="*/ 422 w 422"/>
                <a:gd name="T103" fmla="*/ 30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2" h="380">
                  <a:moveTo>
                    <a:pt x="419" y="297"/>
                  </a:moveTo>
                  <a:lnTo>
                    <a:pt x="419" y="297"/>
                  </a:lnTo>
                  <a:lnTo>
                    <a:pt x="417" y="294"/>
                  </a:lnTo>
                  <a:lnTo>
                    <a:pt x="415" y="294"/>
                  </a:lnTo>
                  <a:lnTo>
                    <a:pt x="415" y="294"/>
                  </a:lnTo>
                  <a:lnTo>
                    <a:pt x="410" y="292"/>
                  </a:lnTo>
                  <a:lnTo>
                    <a:pt x="407" y="288"/>
                  </a:lnTo>
                  <a:lnTo>
                    <a:pt x="407" y="288"/>
                  </a:lnTo>
                  <a:lnTo>
                    <a:pt x="404" y="283"/>
                  </a:lnTo>
                  <a:lnTo>
                    <a:pt x="399" y="278"/>
                  </a:lnTo>
                  <a:lnTo>
                    <a:pt x="399" y="278"/>
                  </a:lnTo>
                  <a:lnTo>
                    <a:pt x="397" y="273"/>
                  </a:lnTo>
                  <a:lnTo>
                    <a:pt x="397" y="266"/>
                  </a:lnTo>
                  <a:lnTo>
                    <a:pt x="397" y="255"/>
                  </a:lnTo>
                  <a:lnTo>
                    <a:pt x="397" y="255"/>
                  </a:lnTo>
                  <a:lnTo>
                    <a:pt x="395" y="248"/>
                  </a:lnTo>
                  <a:lnTo>
                    <a:pt x="393" y="243"/>
                  </a:lnTo>
                  <a:lnTo>
                    <a:pt x="393" y="243"/>
                  </a:lnTo>
                  <a:lnTo>
                    <a:pt x="388" y="238"/>
                  </a:lnTo>
                  <a:lnTo>
                    <a:pt x="385" y="232"/>
                  </a:lnTo>
                  <a:lnTo>
                    <a:pt x="385" y="232"/>
                  </a:lnTo>
                  <a:lnTo>
                    <a:pt x="383" y="227"/>
                  </a:lnTo>
                  <a:lnTo>
                    <a:pt x="383" y="224"/>
                  </a:lnTo>
                  <a:lnTo>
                    <a:pt x="382" y="222"/>
                  </a:lnTo>
                  <a:lnTo>
                    <a:pt x="382" y="222"/>
                  </a:lnTo>
                  <a:lnTo>
                    <a:pt x="378" y="222"/>
                  </a:lnTo>
                  <a:lnTo>
                    <a:pt x="375" y="222"/>
                  </a:lnTo>
                  <a:lnTo>
                    <a:pt x="371" y="222"/>
                  </a:lnTo>
                  <a:lnTo>
                    <a:pt x="368" y="222"/>
                  </a:lnTo>
                  <a:lnTo>
                    <a:pt x="368" y="222"/>
                  </a:lnTo>
                  <a:lnTo>
                    <a:pt x="365" y="219"/>
                  </a:lnTo>
                  <a:lnTo>
                    <a:pt x="359" y="214"/>
                  </a:lnTo>
                  <a:lnTo>
                    <a:pt x="351" y="204"/>
                  </a:lnTo>
                  <a:lnTo>
                    <a:pt x="351" y="204"/>
                  </a:lnTo>
                  <a:lnTo>
                    <a:pt x="343" y="197"/>
                  </a:lnTo>
                  <a:lnTo>
                    <a:pt x="339" y="193"/>
                  </a:lnTo>
                  <a:lnTo>
                    <a:pt x="339" y="187"/>
                  </a:lnTo>
                  <a:lnTo>
                    <a:pt x="339" y="187"/>
                  </a:lnTo>
                  <a:lnTo>
                    <a:pt x="341" y="182"/>
                  </a:lnTo>
                  <a:lnTo>
                    <a:pt x="341" y="182"/>
                  </a:lnTo>
                  <a:lnTo>
                    <a:pt x="343" y="176"/>
                  </a:lnTo>
                  <a:lnTo>
                    <a:pt x="343" y="176"/>
                  </a:lnTo>
                  <a:lnTo>
                    <a:pt x="346" y="166"/>
                  </a:lnTo>
                  <a:lnTo>
                    <a:pt x="346" y="166"/>
                  </a:lnTo>
                  <a:lnTo>
                    <a:pt x="348" y="159"/>
                  </a:lnTo>
                  <a:lnTo>
                    <a:pt x="348" y="153"/>
                  </a:lnTo>
                  <a:lnTo>
                    <a:pt x="348" y="148"/>
                  </a:lnTo>
                  <a:lnTo>
                    <a:pt x="344" y="141"/>
                  </a:lnTo>
                  <a:lnTo>
                    <a:pt x="344" y="141"/>
                  </a:lnTo>
                  <a:lnTo>
                    <a:pt x="341" y="136"/>
                  </a:lnTo>
                  <a:lnTo>
                    <a:pt x="336" y="134"/>
                  </a:lnTo>
                  <a:lnTo>
                    <a:pt x="332" y="136"/>
                  </a:lnTo>
                  <a:lnTo>
                    <a:pt x="327" y="139"/>
                  </a:lnTo>
                  <a:lnTo>
                    <a:pt x="327" y="139"/>
                  </a:lnTo>
                  <a:lnTo>
                    <a:pt x="324" y="141"/>
                  </a:lnTo>
                  <a:lnTo>
                    <a:pt x="322" y="142"/>
                  </a:lnTo>
                  <a:lnTo>
                    <a:pt x="319" y="139"/>
                  </a:lnTo>
                  <a:lnTo>
                    <a:pt x="319" y="139"/>
                  </a:lnTo>
                  <a:lnTo>
                    <a:pt x="314" y="134"/>
                  </a:lnTo>
                  <a:lnTo>
                    <a:pt x="312" y="127"/>
                  </a:lnTo>
                  <a:lnTo>
                    <a:pt x="312" y="127"/>
                  </a:lnTo>
                  <a:lnTo>
                    <a:pt x="310" y="117"/>
                  </a:lnTo>
                  <a:lnTo>
                    <a:pt x="309" y="112"/>
                  </a:lnTo>
                  <a:lnTo>
                    <a:pt x="305" y="107"/>
                  </a:lnTo>
                  <a:lnTo>
                    <a:pt x="305" y="107"/>
                  </a:lnTo>
                  <a:lnTo>
                    <a:pt x="300" y="103"/>
                  </a:lnTo>
                  <a:lnTo>
                    <a:pt x="295" y="102"/>
                  </a:lnTo>
                  <a:lnTo>
                    <a:pt x="295" y="102"/>
                  </a:lnTo>
                  <a:lnTo>
                    <a:pt x="292" y="97"/>
                  </a:lnTo>
                  <a:lnTo>
                    <a:pt x="288" y="92"/>
                  </a:lnTo>
                  <a:lnTo>
                    <a:pt x="288" y="92"/>
                  </a:lnTo>
                  <a:lnTo>
                    <a:pt x="285" y="88"/>
                  </a:lnTo>
                  <a:lnTo>
                    <a:pt x="280" y="85"/>
                  </a:lnTo>
                  <a:lnTo>
                    <a:pt x="275" y="81"/>
                  </a:lnTo>
                  <a:lnTo>
                    <a:pt x="271" y="78"/>
                  </a:lnTo>
                  <a:lnTo>
                    <a:pt x="271" y="78"/>
                  </a:lnTo>
                  <a:lnTo>
                    <a:pt x="264" y="68"/>
                  </a:lnTo>
                  <a:lnTo>
                    <a:pt x="261" y="58"/>
                  </a:lnTo>
                  <a:lnTo>
                    <a:pt x="261" y="58"/>
                  </a:lnTo>
                  <a:lnTo>
                    <a:pt x="258" y="47"/>
                  </a:lnTo>
                  <a:lnTo>
                    <a:pt x="256" y="41"/>
                  </a:lnTo>
                  <a:lnTo>
                    <a:pt x="256" y="36"/>
                  </a:lnTo>
                  <a:lnTo>
                    <a:pt x="256" y="36"/>
                  </a:lnTo>
                  <a:lnTo>
                    <a:pt x="258" y="30"/>
                  </a:lnTo>
                  <a:lnTo>
                    <a:pt x="258" y="24"/>
                  </a:lnTo>
                  <a:lnTo>
                    <a:pt x="258" y="24"/>
                  </a:lnTo>
                  <a:lnTo>
                    <a:pt x="256" y="19"/>
                  </a:lnTo>
                  <a:lnTo>
                    <a:pt x="254" y="12"/>
                  </a:lnTo>
                  <a:lnTo>
                    <a:pt x="254" y="12"/>
                  </a:lnTo>
                  <a:lnTo>
                    <a:pt x="254" y="12"/>
                  </a:lnTo>
                  <a:lnTo>
                    <a:pt x="254" y="12"/>
                  </a:lnTo>
                  <a:lnTo>
                    <a:pt x="254" y="10"/>
                  </a:lnTo>
                  <a:lnTo>
                    <a:pt x="254" y="10"/>
                  </a:lnTo>
                  <a:lnTo>
                    <a:pt x="249" y="8"/>
                  </a:lnTo>
                  <a:lnTo>
                    <a:pt x="249" y="8"/>
                  </a:lnTo>
                  <a:lnTo>
                    <a:pt x="248" y="5"/>
                  </a:lnTo>
                  <a:lnTo>
                    <a:pt x="248" y="5"/>
                  </a:lnTo>
                  <a:lnTo>
                    <a:pt x="244" y="2"/>
                  </a:lnTo>
                  <a:lnTo>
                    <a:pt x="244" y="2"/>
                  </a:lnTo>
                  <a:lnTo>
                    <a:pt x="242" y="0"/>
                  </a:lnTo>
                  <a:lnTo>
                    <a:pt x="0" y="8"/>
                  </a:lnTo>
                  <a:lnTo>
                    <a:pt x="0" y="8"/>
                  </a:lnTo>
                  <a:lnTo>
                    <a:pt x="1" y="19"/>
                  </a:lnTo>
                  <a:lnTo>
                    <a:pt x="5" y="30"/>
                  </a:lnTo>
                  <a:lnTo>
                    <a:pt x="5" y="30"/>
                  </a:lnTo>
                  <a:lnTo>
                    <a:pt x="7" y="34"/>
                  </a:lnTo>
                  <a:lnTo>
                    <a:pt x="12" y="37"/>
                  </a:lnTo>
                  <a:lnTo>
                    <a:pt x="15" y="41"/>
                  </a:lnTo>
                  <a:lnTo>
                    <a:pt x="20" y="44"/>
                  </a:lnTo>
                  <a:lnTo>
                    <a:pt x="20" y="44"/>
                  </a:lnTo>
                  <a:lnTo>
                    <a:pt x="22" y="49"/>
                  </a:lnTo>
                  <a:lnTo>
                    <a:pt x="24" y="56"/>
                  </a:lnTo>
                  <a:lnTo>
                    <a:pt x="24" y="56"/>
                  </a:lnTo>
                  <a:lnTo>
                    <a:pt x="25" y="59"/>
                  </a:lnTo>
                  <a:lnTo>
                    <a:pt x="25" y="59"/>
                  </a:lnTo>
                  <a:lnTo>
                    <a:pt x="29" y="64"/>
                  </a:lnTo>
                  <a:lnTo>
                    <a:pt x="29" y="64"/>
                  </a:lnTo>
                  <a:lnTo>
                    <a:pt x="32" y="68"/>
                  </a:lnTo>
                  <a:lnTo>
                    <a:pt x="37" y="68"/>
                  </a:lnTo>
                  <a:lnTo>
                    <a:pt x="42" y="68"/>
                  </a:lnTo>
                  <a:lnTo>
                    <a:pt x="46" y="70"/>
                  </a:lnTo>
                  <a:lnTo>
                    <a:pt x="46" y="70"/>
                  </a:lnTo>
                  <a:lnTo>
                    <a:pt x="47" y="75"/>
                  </a:lnTo>
                  <a:lnTo>
                    <a:pt x="46" y="80"/>
                  </a:lnTo>
                  <a:lnTo>
                    <a:pt x="42" y="88"/>
                  </a:lnTo>
                  <a:lnTo>
                    <a:pt x="42" y="88"/>
                  </a:lnTo>
                  <a:lnTo>
                    <a:pt x="40" y="93"/>
                  </a:lnTo>
                  <a:lnTo>
                    <a:pt x="42" y="97"/>
                  </a:lnTo>
                  <a:lnTo>
                    <a:pt x="42" y="97"/>
                  </a:lnTo>
                  <a:lnTo>
                    <a:pt x="40" y="102"/>
                  </a:lnTo>
                  <a:lnTo>
                    <a:pt x="42" y="107"/>
                  </a:lnTo>
                  <a:lnTo>
                    <a:pt x="42" y="107"/>
                  </a:lnTo>
                  <a:lnTo>
                    <a:pt x="46" y="110"/>
                  </a:lnTo>
                  <a:lnTo>
                    <a:pt x="49" y="114"/>
                  </a:lnTo>
                  <a:lnTo>
                    <a:pt x="49" y="114"/>
                  </a:lnTo>
                  <a:lnTo>
                    <a:pt x="57" y="120"/>
                  </a:lnTo>
                  <a:lnTo>
                    <a:pt x="57" y="120"/>
                  </a:lnTo>
                  <a:lnTo>
                    <a:pt x="64" y="127"/>
                  </a:lnTo>
                  <a:lnTo>
                    <a:pt x="68" y="131"/>
                  </a:lnTo>
                  <a:lnTo>
                    <a:pt x="68" y="134"/>
                  </a:lnTo>
                  <a:lnTo>
                    <a:pt x="74" y="309"/>
                  </a:lnTo>
                  <a:lnTo>
                    <a:pt x="76" y="353"/>
                  </a:lnTo>
                  <a:lnTo>
                    <a:pt x="76" y="353"/>
                  </a:lnTo>
                  <a:lnTo>
                    <a:pt x="141" y="351"/>
                  </a:lnTo>
                  <a:lnTo>
                    <a:pt x="237" y="346"/>
                  </a:lnTo>
                  <a:lnTo>
                    <a:pt x="366" y="339"/>
                  </a:lnTo>
                  <a:lnTo>
                    <a:pt x="366" y="339"/>
                  </a:lnTo>
                  <a:lnTo>
                    <a:pt x="366" y="339"/>
                  </a:lnTo>
                  <a:lnTo>
                    <a:pt x="365" y="338"/>
                  </a:lnTo>
                  <a:lnTo>
                    <a:pt x="365" y="338"/>
                  </a:lnTo>
                  <a:lnTo>
                    <a:pt x="366" y="338"/>
                  </a:lnTo>
                  <a:lnTo>
                    <a:pt x="366" y="338"/>
                  </a:lnTo>
                  <a:lnTo>
                    <a:pt x="366" y="339"/>
                  </a:lnTo>
                  <a:lnTo>
                    <a:pt x="366" y="339"/>
                  </a:lnTo>
                  <a:lnTo>
                    <a:pt x="366" y="339"/>
                  </a:lnTo>
                  <a:lnTo>
                    <a:pt x="366" y="339"/>
                  </a:lnTo>
                  <a:lnTo>
                    <a:pt x="368" y="343"/>
                  </a:lnTo>
                  <a:lnTo>
                    <a:pt x="370" y="348"/>
                  </a:lnTo>
                  <a:lnTo>
                    <a:pt x="370" y="348"/>
                  </a:lnTo>
                  <a:lnTo>
                    <a:pt x="370" y="353"/>
                  </a:lnTo>
                  <a:lnTo>
                    <a:pt x="370" y="353"/>
                  </a:lnTo>
                  <a:lnTo>
                    <a:pt x="366" y="360"/>
                  </a:lnTo>
                  <a:lnTo>
                    <a:pt x="366" y="360"/>
                  </a:lnTo>
                  <a:lnTo>
                    <a:pt x="361" y="372"/>
                  </a:lnTo>
                  <a:lnTo>
                    <a:pt x="361" y="375"/>
                  </a:lnTo>
                  <a:lnTo>
                    <a:pt x="361" y="378"/>
                  </a:lnTo>
                  <a:lnTo>
                    <a:pt x="363" y="380"/>
                  </a:lnTo>
                  <a:lnTo>
                    <a:pt x="366" y="380"/>
                  </a:lnTo>
                  <a:lnTo>
                    <a:pt x="366" y="380"/>
                  </a:lnTo>
                  <a:lnTo>
                    <a:pt x="383" y="380"/>
                  </a:lnTo>
                  <a:lnTo>
                    <a:pt x="399" y="378"/>
                  </a:lnTo>
                  <a:lnTo>
                    <a:pt x="399" y="378"/>
                  </a:lnTo>
                  <a:lnTo>
                    <a:pt x="399" y="373"/>
                  </a:lnTo>
                  <a:lnTo>
                    <a:pt x="399" y="373"/>
                  </a:lnTo>
                  <a:lnTo>
                    <a:pt x="399" y="361"/>
                  </a:lnTo>
                  <a:lnTo>
                    <a:pt x="400" y="350"/>
                  </a:lnTo>
                  <a:lnTo>
                    <a:pt x="400" y="350"/>
                  </a:lnTo>
                  <a:lnTo>
                    <a:pt x="402" y="344"/>
                  </a:lnTo>
                  <a:lnTo>
                    <a:pt x="404" y="341"/>
                  </a:lnTo>
                  <a:lnTo>
                    <a:pt x="404" y="341"/>
                  </a:lnTo>
                  <a:lnTo>
                    <a:pt x="405" y="338"/>
                  </a:lnTo>
                  <a:lnTo>
                    <a:pt x="405" y="338"/>
                  </a:lnTo>
                  <a:lnTo>
                    <a:pt x="405" y="338"/>
                  </a:lnTo>
                  <a:lnTo>
                    <a:pt x="405" y="338"/>
                  </a:lnTo>
                  <a:lnTo>
                    <a:pt x="405" y="336"/>
                  </a:lnTo>
                  <a:lnTo>
                    <a:pt x="405" y="336"/>
                  </a:lnTo>
                  <a:lnTo>
                    <a:pt x="407" y="333"/>
                  </a:lnTo>
                  <a:lnTo>
                    <a:pt x="407" y="333"/>
                  </a:lnTo>
                  <a:lnTo>
                    <a:pt x="407" y="333"/>
                  </a:lnTo>
                  <a:lnTo>
                    <a:pt x="407" y="333"/>
                  </a:lnTo>
                  <a:lnTo>
                    <a:pt x="407" y="333"/>
                  </a:lnTo>
                  <a:lnTo>
                    <a:pt x="407" y="331"/>
                  </a:lnTo>
                  <a:lnTo>
                    <a:pt x="407" y="331"/>
                  </a:lnTo>
                  <a:lnTo>
                    <a:pt x="407" y="331"/>
                  </a:lnTo>
                  <a:lnTo>
                    <a:pt x="407" y="331"/>
                  </a:lnTo>
                  <a:lnTo>
                    <a:pt x="407" y="331"/>
                  </a:lnTo>
                  <a:lnTo>
                    <a:pt x="407" y="331"/>
                  </a:lnTo>
                  <a:lnTo>
                    <a:pt x="409" y="329"/>
                  </a:lnTo>
                  <a:lnTo>
                    <a:pt x="409" y="329"/>
                  </a:lnTo>
                  <a:lnTo>
                    <a:pt x="410" y="328"/>
                  </a:lnTo>
                  <a:lnTo>
                    <a:pt x="414" y="328"/>
                  </a:lnTo>
                  <a:lnTo>
                    <a:pt x="415" y="328"/>
                  </a:lnTo>
                  <a:lnTo>
                    <a:pt x="419" y="328"/>
                  </a:lnTo>
                  <a:lnTo>
                    <a:pt x="419" y="328"/>
                  </a:lnTo>
                  <a:lnTo>
                    <a:pt x="422" y="324"/>
                  </a:lnTo>
                  <a:lnTo>
                    <a:pt x="422" y="319"/>
                  </a:lnTo>
                  <a:lnTo>
                    <a:pt x="422" y="309"/>
                  </a:lnTo>
                  <a:lnTo>
                    <a:pt x="422" y="309"/>
                  </a:lnTo>
                  <a:lnTo>
                    <a:pt x="421" y="302"/>
                  </a:lnTo>
                  <a:lnTo>
                    <a:pt x="419" y="297"/>
                  </a:lnTo>
                  <a:lnTo>
                    <a:pt x="419" y="297"/>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5" name="Freeform 61">
              <a:extLst>
                <a:ext uri="{FF2B5EF4-FFF2-40B4-BE49-F238E27FC236}">
                  <a16:creationId xmlns:a16="http://schemas.microsoft.com/office/drawing/2014/main" id="{7F849717-0385-4534-BE5B-F324BB9BD2FA}"/>
                </a:ext>
              </a:extLst>
            </p:cNvPr>
            <p:cNvSpPr>
              <a:spLocks/>
            </p:cNvSpPr>
            <p:nvPr/>
          </p:nvSpPr>
          <p:spPr bwMode="auto">
            <a:xfrm>
              <a:off x="10795104" y="3270082"/>
              <a:ext cx="139032" cy="157652"/>
            </a:xfrm>
            <a:custGeom>
              <a:avLst/>
              <a:gdLst>
                <a:gd name="T0" fmla="*/ 67 w 77"/>
                <a:gd name="T1" fmla="*/ 73 h 96"/>
                <a:gd name="T2" fmla="*/ 67 w 77"/>
                <a:gd name="T3" fmla="*/ 73 h 96"/>
                <a:gd name="T4" fmla="*/ 58 w 77"/>
                <a:gd name="T5" fmla="*/ 66 h 96"/>
                <a:gd name="T6" fmla="*/ 51 w 77"/>
                <a:gd name="T7" fmla="*/ 59 h 96"/>
                <a:gd name="T8" fmla="*/ 51 w 77"/>
                <a:gd name="T9" fmla="*/ 59 h 96"/>
                <a:gd name="T10" fmla="*/ 50 w 77"/>
                <a:gd name="T11" fmla="*/ 49 h 96"/>
                <a:gd name="T12" fmla="*/ 48 w 77"/>
                <a:gd name="T13" fmla="*/ 44 h 96"/>
                <a:gd name="T14" fmla="*/ 45 w 77"/>
                <a:gd name="T15" fmla="*/ 40 h 96"/>
                <a:gd name="T16" fmla="*/ 45 w 77"/>
                <a:gd name="T17" fmla="*/ 40 h 96"/>
                <a:gd name="T18" fmla="*/ 39 w 77"/>
                <a:gd name="T19" fmla="*/ 35 h 96"/>
                <a:gd name="T20" fmla="*/ 36 w 77"/>
                <a:gd name="T21" fmla="*/ 30 h 96"/>
                <a:gd name="T22" fmla="*/ 36 w 77"/>
                <a:gd name="T23" fmla="*/ 28 h 96"/>
                <a:gd name="T24" fmla="*/ 36 w 77"/>
                <a:gd name="T25" fmla="*/ 27 h 96"/>
                <a:gd name="T26" fmla="*/ 36 w 77"/>
                <a:gd name="T27" fmla="*/ 27 h 96"/>
                <a:gd name="T28" fmla="*/ 39 w 77"/>
                <a:gd name="T29" fmla="*/ 27 h 96"/>
                <a:gd name="T30" fmla="*/ 41 w 77"/>
                <a:gd name="T31" fmla="*/ 28 h 96"/>
                <a:gd name="T32" fmla="*/ 41 w 77"/>
                <a:gd name="T33" fmla="*/ 28 h 96"/>
                <a:gd name="T34" fmla="*/ 41 w 77"/>
                <a:gd name="T35" fmla="*/ 27 h 96"/>
                <a:gd name="T36" fmla="*/ 41 w 77"/>
                <a:gd name="T37" fmla="*/ 27 h 96"/>
                <a:gd name="T38" fmla="*/ 39 w 77"/>
                <a:gd name="T39" fmla="*/ 25 h 96"/>
                <a:gd name="T40" fmla="*/ 38 w 77"/>
                <a:gd name="T41" fmla="*/ 22 h 96"/>
                <a:gd name="T42" fmla="*/ 38 w 77"/>
                <a:gd name="T43" fmla="*/ 17 h 96"/>
                <a:gd name="T44" fmla="*/ 38 w 77"/>
                <a:gd name="T45" fmla="*/ 17 h 96"/>
                <a:gd name="T46" fmla="*/ 36 w 77"/>
                <a:gd name="T47" fmla="*/ 13 h 96"/>
                <a:gd name="T48" fmla="*/ 34 w 77"/>
                <a:gd name="T49" fmla="*/ 10 h 96"/>
                <a:gd name="T50" fmla="*/ 34 w 77"/>
                <a:gd name="T51" fmla="*/ 8 h 96"/>
                <a:gd name="T52" fmla="*/ 34 w 77"/>
                <a:gd name="T53" fmla="*/ 8 h 96"/>
                <a:gd name="T54" fmla="*/ 36 w 77"/>
                <a:gd name="T55" fmla="*/ 5 h 96"/>
                <a:gd name="T56" fmla="*/ 36 w 77"/>
                <a:gd name="T57" fmla="*/ 3 h 96"/>
                <a:gd name="T58" fmla="*/ 36 w 77"/>
                <a:gd name="T59" fmla="*/ 3 h 96"/>
                <a:gd name="T60" fmla="*/ 34 w 77"/>
                <a:gd name="T61" fmla="*/ 3 h 96"/>
                <a:gd name="T62" fmla="*/ 34 w 77"/>
                <a:gd name="T63" fmla="*/ 3 h 96"/>
                <a:gd name="T64" fmla="*/ 31 w 77"/>
                <a:gd name="T65" fmla="*/ 1 h 96"/>
                <a:gd name="T66" fmla="*/ 26 w 77"/>
                <a:gd name="T67" fmla="*/ 1 h 96"/>
                <a:gd name="T68" fmla="*/ 26 w 77"/>
                <a:gd name="T69" fmla="*/ 1 h 96"/>
                <a:gd name="T70" fmla="*/ 22 w 77"/>
                <a:gd name="T71" fmla="*/ 0 h 96"/>
                <a:gd name="T72" fmla="*/ 19 w 77"/>
                <a:gd name="T73" fmla="*/ 1 h 96"/>
                <a:gd name="T74" fmla="*/ 19 w 77"/>
                <a:gd name="T75" fmla="*/ 1 h 96"/>
                <a:gd name="T76" fmla="*/ 11 w 77"/>
                <a:gd name="T77" fmla="*/ 6 h 96"/>
                <a:gd name="T78" fmla="*/ 11 w 77"/>
                <a:gd name="T79" fmla="*/ 6 h 96"/>
                <a:gd name="T80" fmla="*/ 9 w 77"/>
                <a:gd name="T81" fmla="*/ 6 h 96"/>
                <a:gd name="T82" fmla="*/ 7 w 77"/>
                <a:gd name="T83" fmla="*/ 8 h 96"/>
                <a:gd name="T84" fmla="*/ 7 w 77"/>
                <a:gd name="T85" fmla="*/ 8 h 96"/>
                <a:gd name="T86" fmla="*/ 7 w 77"/>
                <a:gd name="T87" fmla="*/ 12 h 96"/>
                <a:gd name="T88" fmla="*/ 7 w 77"/>
                <a:gd name="T89" fmla="*/ 12 h 96"/>
                <a:gd name="T90" fmla="*/ 2 w 77"/>
                <a:gd name="T91" fmla="*/ 15 h 96"/>
                <a:gd name="T92" fmla="*/ 2 w 77"/>
                <a:gd name="T93" fmla="*/ 15 h 96"/>
                <a:gd name="T94" fmla="*/ 0 w 77"/>
                <a:gd name="T95" fmla="*/ 18 h 96"/>
                <a:gd name="T96" fmla="*/ 17 w 77"/>
                <a:gd name="T97" fmla="*/ 15 h 96"/>
                <a:gd name="T98" fmla="*/ 34 w 77"/>
                <a:gd name="T99" fmla="*/ 96 h 96"/>
                <a:gd name="T100" fmla="*/ 77 w 77"/>
                <a:gd name="T101" fmla="*/ 84 h 96"/>
                <a:gd name="T102" fmla="*/ 77 w 77"/>
                <a:gd name="T103" fmla="*/ 84 h 96"/>
                <a:gd name="T104" fmla="*/ 75 w 77"/>
                <a:gd name="T105" fmla="*/ 84 h 96"/>
                <a:gd name="T106" fmla="*/ 75 w 77"/>
                <a:gd name="T107" fmla="*/ 84 h 96"/>
                <a:gd name="T108" fmla="*/ 72 w 77"/>
                <a:gd name="T109" fmla="*/ 78 h 96"/>
                <a:gd name="T110" fmla="*/ 67 w 77"/>
                <a:gd name="T111" fmla="*/ 73 h 96"/>
                <a:gd name="T112" fmla="*/ 67 w 77"/>
                <a:gd name="T113"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96">
                  <a:moveTo>
                    <a:pt x="67" y="73"/>
                  </a:moveTo>
                  <a:lnTo>
                    <a:pt x="67" y="73"/>
                  </a:lnTo>
                  <a:lnTo>
                    <a:pt x="58" y="66"/>
                  </a:lnTo>
                  <a:lnTo>
                    <a:pt x="51" y="59"/>
                  </a:lnTo>
                  <a:lnTo>
                    <a:pt x="51" y="59"/>
                  </a:lnTo>
                  <a:lnTo>
                    <a:pt x="50" y="49"/>
                  </a:lnTo>
                  <a:lnTo>
                    <a:pt x="48" y="44"/>
                  </a:lnTo>
                  <a:lnTo>
                    <a:pt x="45" y="40"/>
                  </a:lnTo>
                  <a:lnTo>
                    <a:pt x="45" y="40"/>
                  </a:lnTo>
                  <a:lnTo>
                    <a:pt x="39" y="35"/>
                  </a:lnTo>
                  <a:lnTo>
                    <a:pt x="36" y="30"/>
                  </a:lnTo>
                  <a:lnTo>
                    <a:pt x="36" y="28"/>
                  </a:lnTo>
                  <a:lnTo>
                    <a:pt x="36" y="27"/>
                  </a:lnTo>
                  <a:lnTo>
                    <a:pt x="36" y="27"/>
                  </a:lnTo>
                  <a:lnTo>
                    <a:pt x="39" y="27"/>
                  </a:lnTo>
                  <a:lnTo>
                    <a:pt x="41" y="28"/>
                  </a:lnTo>
                  <a:lnTo>
                    <a:pt x="41" y="28"/>
                  </a:lnTo>
                  <a:lnTo>
                    <a:pt x="41" y="27"/>
                  </a:lnTo>
                  <a:lnTo>
                    <a:pt x="41" y="27"/>
                  </a:lnTo>
                  <a:lnTo>
                    <a:pt x="39" y="25"/>
                  </a:lnTo>
                  <a:lnTo>
                    <a:pt x="38" y="22"/>
                  </a:lnTo>
                  <a:lnTo>
                    <a:pt x="38" y="17"/>
                  </a:lnTo>
                  <a:lnTo>
                    <a:pt x="38" y="17"/>
                  </a:lnTo>
                  <a:lnTo>
                    <a:pt x="36" y="13"/>
                  </a:lnTo>
                  <a:lnTo>
                    <a:pt x="34" y="10"/>
                  </a:lnTo>
                  <a:lnTo>
                    <a:pt x="34" y="8"/>
                  </a:lnTo>
                  <a:lnTo>
                    <a:pt x="34" y="8"/>
                  </a:lnTo>
                  <a:lnTo>
                    <a:pt x="36" y="5"/>
                  </a:lnTo>
                  <a:lnTo>
                    <a:pt x="36" y="3"/>
                  </a:lnTo>
                  <a:lnTo>
                    <a:pt x="36" y="3"/>
                  </a:lnTo>
                  <a:lnTo>
                    <a:pt x="34" y="3"/>
                  </a:lnTo>
                  <a:lnTo>
                    <a:pt x="34" y="3"/>
                  </a:lnTo>
                  <a:lnTo>
                    <a:pt x="31" y="1"/>
                  </a:lnTo>
                  <a:lnTo>
                    <a:pt x="26" y="1"/>
                  </a:lnTo>
                  <a:lnTo>
                    <a:pt x="26" y="1"/>
                  </a:lnTo>
                  <a:lnTo>
                    <a:pt x="22" y="0"/>
                  </a:lnTo>
                  <a:lnTo>
                    <a:pt x="19" y="1"/>
                  </a:lnTo>
                  <a:lnTo>
                    <a:pt x="19" y="1"/>
                  </a:lnTo>
                  <a:lnTo>
                    <a:pt x="11" y="6"/>
                  </a:lnTo>
                  <a:lnTo>
                    <a:pt x="11" y="6"/>
                  </a:lnTo>
                  <a:lnTo>
                    <a:pt x="9" y="6"/>
                  </a:lnTo>
                  <a:lnTo>
                    <a:pt x="7" y="8"/>
                  </a:lnTo>
                  <a:lnTo>
                    <a:pt x="7" y="8"/>
                  </a:lnTo>
                  <a:lnTo>
                    <a:pt x="7" y="12"/>
                  </a:lnTo>
                  <a:lnTo>
                    <a:pt x="7" y="12"/>
                  </a:lnTo>
                  <a:lnTo>
                    <a:pt x="2" y="15"/>
                  </a:lnTo>
                  <a:lnTo>
                    <a:pt x="2" y="15"/>
                  </a:lnTo>
                  <a:lnTo>
                    <a:pt x="0" y="18"/>
                  </a:lnTo>
                  <a:lnTo>
                    <a:pt x="17" y="15"/>
                  </a:lnTo>
                  <a:lnTo>
                    <a:pt x="34" y="96"/>
                  </a:lnTo>
                  <a:lnTo>
                    <a:pt x="77" y="84"/>
                  </a:lnTo>
                  <a:lnTo>
                    <a:pt x="77" y="84"/>
                  </a:lnTo>
                  <a:lnTo>
                    <a:pt x="75" y="84"/>
                  </a:lnTo>
                  <a:lnTo>
                    <a:pt x="75" y="84"/>
                  </a:lnTo>
                  <a:lnTo>
                    <a:pt x="72" y="78"/>
                  </a:lnTo>
                  <a:lnTo>
                    <a:pt x="67" y="73"/>
                  </a:lnTo>
                  <a:lnTo>
                    <a:pt x="67" y="7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6" name="Freeform 62">
              <a:extLst>
                <a:ext uri="{FF2B5EF4-FFF2-40B4-BE49-F238E27FC236}">
                  <a16:creationId xmlns:a16="http://schemas.microsoft.com/office/drawing/2014/main" id="{446D8447-98C2-4E5A-A3D5-66909C857BB0}"/>
                </a:ext>
              </a:extLst>
            </p:cNvPr>
            <p:cNvSpPr>
              <a:spLocks/>
            </p:cNvSpPr>
            <p:nvPr/>
          </p:nvSpPr>
          <p:spPr bwMode="auto">
            <a:xfrm>
              <a:off x="11176089" y="2879237"/>
              <a:ext cx="101114" cy="114954"/>
            </a:xfrm>
            <a:custGeom>
              <a:avLst/>
              <a:gdLst>
                <a:gd name="T0" fmla="*/ 29 w 56"/>
                <a:gd name="T1" fmla="*/ 0 h 70"/>
                <a:gd name="T2" fmla="*/ 29 w 56"/>
                <a:gd name="T3" fmla="*/ 0 h 70"/>
                <a:gd name="T4" fmla="*/ 0 w 56"/>
                <a:gd name="T5" fmla="*/ 5 h 70"/>
                <a:gd name="T6" fmla="*/ 17 w 56"/>
                <a:gd name="T7" fmla="*/ 70 h 70"/>
                <a:gd name="T8" fmla="*/ 17 w 56"/>
                <a:gd name="T9" fmla="*/ 70 h 70"/>
                <a:gd name="T10" fmla="*/ 18 w 56"/>
                <a:gd name="T11" fmla="*/ 70 h 70"/>
                <a:gd name="T12" fmla="*/ 20 w 56"/>
                <a:gd name="T13" fmla="*/ 68 h 70"/>
                <a:gd name="T14" fmla="*/ 20 w 56"/>
                <a:gd name="T15" fmla="*/ 68 h 70"/>
                <a:gd name="T16" fmla="*/ 20 w 56"/>
                <a:gd name="T17" fmla="*/ 65 h 70"/>
                <a:gd name="T18" fmla="*/ 17 w 56"/>
                <a:gd name="T19" fmla="*/ 63 h 70"/>
                <a:gd name="T20" fmla="*/ 17 w 56"/>
                <a:gd name="T21" fmla="*/ 63 h 70"/>
                <a:gd name="T22" fmla="*/ 17 w 56"/>
                <a:gd name="T23" fmla="*/ 59 h 70"/>
                <a:gd name="T24" fmla="*/ 17 w 56"/>
                <a:gd name="T25" fmla="*/ 59 h 70"/>
                <a:gd name="T26" fmla="*/ 24 w 56"/>
                <a:gd name="T27" fmla="*/ 56 h 70"/>
                <a:gd name="T28" fmla="*/ 24 w 56"/>
                <a:gd name="T29" fmla="*/ 56 h 70"/>
                <a:gd name="T30" fmla="*/ 29 w 56"/>
                <a:gd name="T31" fmla="*/ 53 h 70"/>
                <a:gd name="T32" fmla="*/ 29 w 56"/>
                <a:gd name="T33" fmla="*/ 53 h 70"/>
                <a:gd name="T34" fmla="*/ 35 w 56"/>
                <a:gd name="T35" fmla="*/ 53 h 70"/>
                <a:gd name="T36" fmla="*/ 35 w 56"/>
                <a:gd name="T37" fmla="*/ 53 h 70"/>
                <a:gd name="T38" fmla="*/ 37 w 56"/>
                <a:gd name="T39" fmla="*/ 49 h 70"/>
                <a:gd name="T40" fmla="*/ 35 w 56"/>
                <a:gd name="T41" fmla="*/ 46 h 70"/>
                <a:gd name="T42" fmla="*/ 34 w 56"/>
                <a:gd name="T43" fmla="*/ 39 h 70"/>
                <a:gd name="T44" fmla="*/ 34 w 56"/>
                <a:gd name="T45" fmla="*/ 39 h 70"/>
                <a:gd name="T46" fmla="*/ 34 w 56"/>
                <a:gd name="T47" fmla="*/ 36 h 70"/>
                <a:gd name="T48" fmla="*/ 37 w 56"/>
                <a:gd name="T49" fmla="*/ 32 h 70"/>
                <a:gd name="T50" fmla="*/ 41 w 56"/>
                <a:gd name="T51" fmla="*/ 31 h 70"/>
                <a:gd name="T52" fmla="*/ 44 w 56"/>
                <a:gd name="T53" fmla="*/ 32 h 70"/>
                <a:gd name="T54" fmla="*/ 44 w 56"/>
                <a:gd name="T55" fmla="*/ 32 h 70"/>
                <a:gd name="T56" fmla="*/ 47 w 56"/>
                <a:gd name="T57" fmla="*/ 39 h 70"/>
                <a:gd name="T58" fmla="*/ 49 w 56"/>
                <a:gd name="T59" fmla="*/ 41 h 70"/>
                <a:gd name="T60" fmla="*/ 52 w 56"/>
                <a:gd name="T61" fmla="*/ 42 h 70"/>
                <a:gd name="T62" fmla="*/ 52 w 56"/>
                <a:gd name="T63" fmla="*/ 42 h 70"/>
                <a:gd name="T64" fmla="*/ 54 w 56"/>
                <a:gd name="T65" fmla="*/ 41 h 70"/>
                <a:gd name="T66" fmla="*/ 56 w 56"/>
                <a:gd name="T67" fmla="*/ 39 h 70"/>
                <a:gd name="T68" fmla="*/ 56 w 56"/>
                <a:gd name="T69" fmla="*/ 36 h 70"/>
                <a:gd name="T70" fmla="*/ 56 w 56"/>
                <a:gd name="T71" fmla="*/ 36 h 70"/>
                <a:gd name="T72" fmla="*/ 49 w 56"/>
                <a:gd name="T73" fmla="*/ 29 h 70"/>
                <a:gd name="T74" fmla="*/ 44 w 56"/>
                <a:gd name="T75" fmla="*/ 22 h 70"/>
                <a:gd name="T76" fmla="*/ 35 w 56"/>
                <a:gd name="T77" fmla="*/ 12 h 70"/>
                <a:gd name="T78" fmla="*/ 30 w 56"/>
                <a:gd name="T79" fmla="*/ 3 h 70"/>
                <a:gd name="T80" fmla="*/ 29 w 56"/>
                <a:gd name="T81" fmla="*/ 0 h 70"/>
                <a:gd name="T82" fmla="*/ 29 w 56"/>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70">
                  <a:moveTo>
                    <a:pt x="29" y="0"/>
                  </a:moveTo>
                  <a:lnTo>
                    <a:pt x="29" y="0"/>
                  </a:lnTo>
                  <a:lnTo>
                    <a:pt x="0" y="5"/>
                  </a:lnTo>
                  <a:lnTo>
                    <a:pt x="17" y="70"/>
                  </a:lnTo>
                  <a:lnTo>
                    <a:pt x="17" y="70"/>
                  </a:lnTo>
                  <a:lnTo>
                    <a:pt x="18" y="70"/>
                  </a:lnTo>
                  <a:lnTo>
                    <a:pt x="20" y="68"/>
                  </a:lnTo>
                  <a:lnTo>
                    <a:pt x="20" y="68"/>
                  </a:lnTo>
                  <a:lnTo>
                    <a:pt x="20" y="65"/>
                  </a:lnTo>
                  <a:lnTo>
                    <a:pt x="17" y="63"/>
                  </a:lnTo>
                  <a:lnTo>
                    <a:pt x="17" y="63"/>
                  </a:lnTo>
                  <a:lnTo>
                    <a:pt x="17" y="59"/>
                  </a:lnTo>
                  <a:lnTo>
                    <a:pt x="17" y="59"/>
                  </a:lnTo>
                  <a:lnTo>
                    <a:pt x="24" y="56"/>
                  </a:lnTo>
                  <a:lnTo>
                    <a:pt x="24" y="56"/>
                  </a:lnTo>
                  <a:lnTo>
                    <a:pt x="29" y="53"/>
                  </a:lnTo>
                  <a:lnTo>
                    <a:pt x="29" y="53"/>
                  </a:lnTo>
                  <a:lnTo>
                    <a:pt x="35" y="53"/>
                  </a:lnTo>
                  <a:lnTo>
                    <a:pt x="35" y="53"/>
                  </a:lnTo>
                  <a:lnTo>
                    <a:pt x="37" y="49"/>
                  </a:lnTo>
                  <a:lnTo>
                    <a:pt x="35" y="46"/>
                  </a:lnTo>
                  <a:lnTo>
                    <a:pt x="34" y="39"/>
                  </a:lnTo>
                  <a:lnTo>
                    <a:pt x="34" y="39"/>
                  </a:lnTo>
                  <a:lnTo>
                    <a:pt x="34" y="36"/>
                  </a:lnTo>
                  <a:lnTo>
                    <a:pt x="37" y="32"/>
                  </a:lnTo>
                  <a:lnTo>
                    <a:pt x="41" y="31"/>
                  </a:lnTo>
                  <a:lnTo>
                    <a:pt x="44" y="32"/>
                  </a:lnTo>
                  <a:lnTo>
                    <a:pt x="44" y="32"/>
                  </a:lnTo>
                  <a:lnTo>
                    <a:pt x="47" y="39"/>
                  </a:lnTo>
                  <a:lnTo>
                    <a:pt x="49" y="41"/>
                  </a:lnTo>
                  <a:lnTo>
                    <a:pt x="52" y="42"/>
                  </a:lnTo>
                  <a:lnTo>
                    <a:pt x="52" y="42"/>
                  </a:lnTo>
                  <a:lnTo>
                    <a:pt x="54" y="41"/>
                  </a:lnTo>
                  <a:lnTo>
                    <a:pt x="56" y="39"/>
                  </a:lnTo>
                  <a:lnTo>
                    <a:pt x="56" y="36"/>
                  </a:lnTo>
                  <a:lnTo>
                    <a:pt x="56" y="36"/>
                  </a:lnTo>
                  <a:lnTo>
                    <a:pt x="49" y="29"/>
                  </a:lnTo>
                  <a:lnTo>
                    <a:pt x="44" y="22"/>
                  </a:lnTo>
                  <a:lnTo>
                    <a:pt x="35" y="12"/>
                  </a:lnTo>
                  <a:lnTo>
                    <a:pt x="30" y="3"/>
                  </a:lnTo>
                  <a:lnTo>
                    <a:pt x="29" y="0"/>
                  </a:lnTo>
                  <a:lnTo>
                    <a:pt x="29" y="0"/>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7" name="Freeform 63">
              <a:extLst>
                <a:ext uri="{FF2B5EF4-FFF2-40B4-BE49-F238E27FC236}">
                  <a16:creationId xmlns:a16="http://schemas.microsoft.com/office/drawing/2014/main" id="{86AFA28A-AF87-4D7C-A121-BA3F5094FC90}"/>
                </a:ext>
              </a:extLst>
            </p:cNvPr>
            <p:cNvSpPr>
              <a:spLocks/>
            </p:cNvSpPr>
            <p:nvPr/>
          </p:nvSpPr>
          <p:spPr bwMode="auto">
            <a:xfrm>
              <a:off x="10314811" y="2527805"/>
              <a:ext cx="882942" cy="614185"/>
            </a:xfrm>
            <a:custGeom>
              <a:avLst/>
              <a:gdLst>
                <a:gd name="T0" fmla="*/ 451 w 489"/>
                <a:gd name="T1" fmla="*/ 323 h 374"/>
                <a:gd name="T2" fmla="*/ 455 w 489"/>
                <a:gd name="T3" fmla="*/ 312 h 374"/>
                <a:gd name="T4" fmla="*/ 462 w 489"/>
                <a:gd name="T5" fmla="*/ 297 h 374"/>
                <a:gd name="T6" fmla="*/ 448 w 489"/>
                <a:gd name="T7" fmla="*/ 311 h 374"/>
                <a:gd name="T8" fmla="*/ 423 w 489"/>
                <a:gd name="T9" fmla="*/ 321 h 374"/>
                <a:gd name="T10" fmla="*/ 402 w 489"/>
                <a:gd name="T11" fmla="*/ 329 h 374"/>
                <a:gd name="T12" fmla="*/ 383 w 489"/>
                <a:gd name="T13" fmla="*/ 340 h 374"/>
                <a:gd name="T14" fmla="*/ 372 w 489"/>
                <a:gd name="T15" fmla="*/ 245 h 374"/>
                <a:gd name="T16" fmla="*/ 372 w 489"/>
                <a:gd name="T17" fmla="*/ 234 h 374"/>
                <a:gd name="T18" fmla="*/ 373 w 489"/>
                <a:gd name="T19" fmla="*/ 189 h 374"/>
                <a:gd name="T20" fmla="*/ 372 w 489"/>
                <a:gd name="T21" fmla="*/ 177 h 374"/>
                <a:gd name="T22" fmla="*/ 365 w 489"/>
                <a:gd name="T23" fmla="*/ 146 h 374"/>
                <a:gd name="T24" fmla="*/ 358 w 489"/>
                <a:gd name="T25" fmla="*/ 127 h 374"/>
                <a:gd name="T26" fmla="*/ 350 w 489"/>
                <a:gd name="T27" fmla="*/ 109 h 374"/>
                <a:gd name="T28" fmla="*/ 350 w 489"/>
                <a:gd name="T29" fmla="*/ 90 h 374"/>
                <a:gd name="T30" fmla="*/ 348 w 489"/>
                <a:gd name="T31" fmla="*/ 60 h 374"/>
                <a:gd name="T32" fmla="*/ 351 w 489"/>
                <a:gd name="T33" fmla="*/ 48 h 374"/>
                <a:gd name="T34" fmla="*/ 344 w 489"/>
                <a:gd name="T35" fmla="*/ 31 h 374"/>
                <a:gd name="T36" fmla="*/ 341 w 489"/>
                <a:gd name="T37" fmla="*/ 10 h 374"/>
                <a:gd name="T38" fmla="*/ 265 w 489"/>
                <a:gd name="T39" fmla="*/ 17 h 374"/>
                <a:gd name="T40" fmla="*/ 238 w 489"/>
                <a:gd name="T41" fmla="*/ 31 h 374"/>
                <a:gd name="T42" fmla="*/ 205 w 489"/>
                <a:gd name="T43" fmla="*/ 66 h 374"/>
                <a:gd name="T44" fmla="*/ 197 w 489"/>
                <a:gd name="T45" fmla="*/ 88 h 374"/>
                <a:gd name="T46" fmla="*/ 176 w 489"/>
                <a:gd name="T47" fmla="*/ 109 h 374"/>
                <a:gd name="T48" fmla="*/ 170 w 489"/>
                <a:gd name="T49" fmla="*/ 122 h 374"/>
                <a:gd name="T50" fmla="*/ 188 w 489"/>
                <a:gd name="T51" fmla="*/ 112 h 374"/>
                <a:gd name="T52" fmla="*/ 182 w 489"/>
                <a:gd name="T53" fmla="*/ 136 h 374"/>
                <a:gd name="T54" fmla="*/ 178 w 489"/>
                <a:gd name="T55" fmla="*/ 156 h 374"/>
                <a:gd name="T56" fmla="*/ 153 w 489"/>
                <a:gd name="T57" fmla="*/ 182 h 374"/>
                <a:gd name="T58" fmla="*/ 132 w 489"/>
                <a:gd name="T59" fmla="*/ 183 h 374"/>
                <a:gd name="T60" fmla="*/ 105 w 489"/>
                <a:gd name="T61" fmla="*/ 192 h 374"/>
                <a:gd name="T62" fmla="*/ 75 w 489"/>
                <a:gd name="T63" fmla="*/ 192 h 374"/>
                <a:gd name="T64" fmla="*/ 44 w 489"/>
                <a:gd name="T65" fmla="*/ 197 h 374"/>
                <a:gd name="T66" fmla="*/ 32 w 489"/>
                <a:gd name="T67" fmla="*/ 216 h 374"/>
                <a:gd name="T68" fmla="*/ 44 w 489"/>
                <a:gd name="T69" fmla="*/ 233 h 374"/>
                <a:gd name="T70" fmla="*/ 22 w 489"/>
                <a:gd name="T71" fmla="*/ 273 h 374"/>
                <a:gd name="T72" fmla="*/ 7 w 489"/>
                <a:gd name="T73" fmla="*/ 292 h 374"/>
                <a:gd name="T74" fmla="*/ 114 w 489"/>
                <a:gd name="T75" fmla="*/ 306 h 374"/>
                <a:gd name="T76" fmla="*/ 266 w 489"/>
                <a:gd name="T77" fmla="*/ 273 h 374"/>
                <a:gd name="T78" fmla="*/ 280 w 489"/>
                <a:gd name="T79" fmla="*/ 280 h 374"/>
                <a:gd name="T80" fmla="*/ 287 w 489"/>
                <a:gd name="T81" fmla="*/ 295 h 374"/>
                <a:gd name="T82" fmla="*/ 294 w 489"/>
                <a:gd name="T83" fmla="*/ 302 h 374"/>
                <a:gd name="T84" fmla="*/ 304 w 489"/>
                <a:gd name="T85" fmla="*/ 307 h 374"/>
                <a:gd name="T86" fmla="*/ 317 w 489"/>
                <a:gd name="T87" fmla="*/ 314 h 374"/>
                <a:gd name="T88" fmla="*/ 322 w 489"/>
                <a:gd name="T89" fmla="*/ 321 h 374"/>
                <a:gd name="T90" fmla="*/ 344 w 489"/>
                <a:gd name="T91" fmla="*/ 326 h 374"/>
                <a:gd name="T92" fmla="*/ 370 w 489"/>
                <a:gd name="T93" fmla="*/ 340 h 374"/>
                <a:gd name="T94" fmla="*/ 372 w 489"/>
                <a:gd name="T95" fmla="*/ 355 h 374"/>
                <a:gd name="T96" fmla="*/ 373 w 489"/>
                <a:gd name="T97" fmla="*/ 372 h 374"/>
                <a:gd name="T98" fmla="*/ 382 w 489"/>
                <a:gd name="T99" fmla="*/ 362 h 374"/>
                <a:gd name="T100" fmla="*/ 385 w 489"/>
                <a:gd name="T101" fmla="*/ 367 h 374"/>
                <a:gd name="T102" fmla="*/ 392 w 489"/>
                <a:gd name="T103" fmla="*/ 358 h 374"/>
                <a:gd name="T104" fmla="*/ 417 w 489"/>
                <a:gd name="T105" fmla="*/ 345 h 374"/>
                <a:gd name="T106" fmla="*/ 438 w 489"/>
                <a:gd name="T107" fmla="*/ 336 h 374"/>
                <a:gd name="T108" fmla="*/ 463 w 489"/>
                <a:gd name="T109" fmla="*/ 326 h 374"/>
                <a:gd name="T110" fmla="*/ 484 w 489"/>
                <a:gd name="T111" fmla="*/ 304 h 374"/>
                <a:gd name="T112" fmla="*/ 477 w 489"/>
                <a:gd name="T113" fmla="*/ 30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 h="374">
                  <a:moveTo>
                    <a:pt x="467" y="311"/>
                  </a:moveTo>
                  <a:lnTo>
                    <a:pt x="467" y="311"/>
                  </a:lnTo>
                  <a:lnTo>
                    <a:pt x="460" y="314"/>
                  </a:lnTo>
                  <a:lnTo>
                    <a:pt x="456" y="318"/>
                  </a:lnTo>
                  <a:lnTo>
                    <a:pt x="456" y="318"/>
                  </a:lnTo>
                  <a:lnTo>
                    <a:pt x="451" y="323"/>
                  </a:lnTo>
                  <a:lnTo>
                    <a:pt x="448" y="324"/>
                  </a:lnTo>
                  <a:lnTo>
                    <a:pt x="445" y="324"/>
                  </a:lnTo>
                  <a:lnTo>
                    <a:pt x="445" y="324"/>
                  </a:lnTo>
                  <a:lnTo>
                    <a:pt x="446" y="321"/>
                  </a:lnTo>
                  <a:lnTo>
                    <a:pt x="448" y="318"/>
                  </a:lnTo>
                  <a:lnTo>
                    <a:pt x="455" y="312"/>
                  </a:lnTo>
                  <a:lnTo>
                    <a:pt x="455" y="312"/>
                  </a:lnTo>
                  <a:lnTo>
                    <a:pt x="462" y="306"/>
                  </a:lnTo>
                  <a:lnTo>
                    <a:pt x="463" y="302"/>
                  </a:lnTo>
                  <a:lnTo>
                    <a:pt x="465" y="297"/>
                  </a:lnTo>
                  <a:lnTo>
                    <a:pt x="465" y="297"/>
                  </a:lnTo>
                  <a:lnTo>
                    <a:pt x="462" y="297"/>
                  </a:lnTo>
                  <a:lnTo>
                    <a:pt x="460" y="299"/>
                  </a:lnTo>
                  <a:lnTo>
                    <a:pt x="456" y="304"/>
                  </a:lnTo>
                  <a:lnTo>
                    <a:pt x="456" y="304"/>
                  </a:lnTo>
                  <a:lnTo>
                    <a:pt x="451" y="307"/>
                  </a:lnTo>
                  <a:lnTo>
                    <a:pt x="448" y="311"/>
                  </a:lnTo>
                  <a:lnTo>
                    <a:pt x="448" y="311"/>
                  </a:lnTo>
                  <a:lnTo>
                    <a:pt x="439" y="316"/>
                  </a:lnTo>
                  <a:lnTo>
                    <a:pt x="439" y="316"/>
                  </a:lnTo>
                  <a:lnTo>
                    <a:pt x="431" y="318"/>
                  </a:lnTo>
                  <a:lnTo>
                    <a:pt x="431" y="318"/>
                  </a:lnTo>
                  <a:lnTo>
                    <a:pt x="426" y="318"/>
                  </a:lnTo>
                  <a:lnTo>
                    <a:pt x="423" y="321"/>
                  </a:lnTo>
                  <a:lnTo>
                    <a:pt x="423" y="321"/>
                  </a:lnTo>
                  <a:lnTo>
                    <a:pt x="416" y="328"/>
                  </a:lnTo>
                  <a:lnTo>
                    <a:pt x="416" y="328"/>
                  </a:lnTo>
                  <a:lnTo>
                    <a:pt x="411" y="329"/>
                  </a:lnTo>
                  <a:lnTo>
                    <a:pt x="407" y="329"/>
                  </a:lnTo>
                  <a:lnTo>
                    <a:pt x="402" y="329"/>
                  </a:lnTo>
                  <a:lnTo>
                    <a:pt x="399" y="329"/>
                  </a:lnTo>
                  <a:lnTo>
                    <a:pt x="399" y="329"/>
                  </a:lnTo>
                  <a:lnTo>
                    <a:pt x="395" y="333"/>
                  </a:lnTo>
                  <a:lnTo>
                    <a:pt x="392" y="338"/>
                  </a:lnTo>
                  <a:lnTo>
                    <a:pt x="389" y="340"/>
                  </a:lnTo>
                  <a:lnTo>
                    <a:pt x="383" y="340"/>
                  </a:lnTo>
                  <a:lnTo>
                    <a:pt x="383" y="340"/>
                  </a:lnTo>
                  <a:lnTo>
                    <a:pt x="387" y="335"/>
                  </a:lnTo>
                  <a:lnTo>
                    <a:pt x="389" y="329"/>
                  </a:lnTo>
                  <a:lnTo>
                    <a:pt x="389" y="329"/>
                  </a:lnTo>
                  <a:lnTo>
                    <a:pt x="390" y="326"/>
                  </a:lnTo>
                  <a:lnTo>
                    <a:pt x="372" y="245"/>
                  </a:lnTo>
                  <a:lnTo>
                    <a:pt x="372" y="245"/>
                  </a:lnTo>
                  <a:lnTo>
                    <a:pt x="372" y="243"/>
                  </a:lnTo>
                  <a:lnTo>
                    <a:pt x="372" y="243"/>
                  </a:lnTo>
                  <a:lnTo>
                    <a:pt x="372" y="239"/>
                  </a:lnTo>
                  <a:lnTo>
                    <a:pt x="372" y="239"/>
                  </a:lnTo>
                  <a:lnTo>
                    <a:pt x="372" y="234"/>
                  </a:lnTo>
                  <a:lnTo>
                    <a:pt x="372" y="234"/>
                  </a:lnTo>
                  <a:lnTo>
                    <a:pt x="373" y="221"/>
                  </a:lnTo>
                  <a:lnTo>
                    <a:pt x="373" y="221"/>
                  </a:lnTo>
                  <a:lnTo>
                    <a:pt x="373" y="206"/>
                  </a:lnTo>
                  <a:lnTo>
                    <a:pt x="373" y="190"/>
                  </a:lnTo>
                  <a:lnTo>
                    <a:pt x="373" y="189"/>
                  </a:lnTo>
                  <a:lnTo>
                    <a:pt x="373" y="189"/>
                  </a:lnTo>
                  <a:lnTo>
                    <a:pt x="373" y="189"/>
                  </a:lnTo>
                  <a:lnTo>
                    <a:pt x="372" y="183"/>
                  </a:lnTo>
                  <a:lnTo>
                    <a:pt x="372" y="183"/>
                  </a:lnTo>
                  <a:lnTo>
                    <a:pt x="372" y="177"/>
                  </a:lnTo>
                  <a:lnTo>
                    <a:pt x="372" y="177"/>
                  </a:lnTo>
                  <a:lnTo>
                    <a:pt x="372" y="172"/>
                  </a:lnTo>
                  <a:lnTo>
                    <a:pt x="372" y="165"/>
                  </a:lnTo>
                  <a:lnTo>
                    <a:pt x="372" y="165"/>
                  </a:lnTo>
                  <a:lnTo>
                    <a:pt x="367" y="151"/>
                  </a:lnTo>
                  <a:lnTo>
                    <a:pt x="367" y="151"/>
                  </a:lnTo>
                  <a:lnTo>
                    <a:pt x="365" y="146"/>
                  </a:lnTo>
                  <a:lnTo>
                    <a:pt x="365" y="146"/>
                  </a:lnTo>
                  <a:lnTo>
                    <a:pt x="365" y="143"/>
                  </a:lnTo>
                  <a:lnTo>
                    <a:pt x="365" y="143"/>
                  </a:lnTo>
                  <a:lnTo>
                    <a:pt x="363" y="139"/>
                  </a:lnTo>
                  <a:lnTo>
                    <a:pt x="363" y="139"/>
                  </a:lnTo>
                  <a:lnTo>
                    <a:pt x="358" y="127"/>
                  </a:lnTo>
                  <a:lnTo>
                    <a:pt x="358" y="127"/>
                  </a:lnTo>
                  <a:lnTo>
                    <a:pt x="355" y="122"/>
                  </a:lnTo>
                  <a:lnTo>
                    <a:pt x="351" y="117"/>
                  </a:lnTo>
                  <a:lnTo>
                    <a:pt x="351" y="117"/>
                  </a:lnTo>
                  <a:lnTo>
                    <a:pt x="350" y="114"/>
                  </a:lnTo>
                  <a:lnTo>
                    <a:pt x="350" y="109"/>
                  </a:lnTo>
                  <a:lnTo>
                    <a:pt x="350" y="104"/>
                  </a:lnTo>
                  <a:lnTo>
                    <a:pt x="350" y="104"/>
                  </a:lnTo>
                  <a:lnTo>
                    <a:pt x="350" y="97"/>
                  </a:lnTo>
                  <a:lnTo>
                    <a:pt x="350" y="97"/>
                  </a:lnTo>
                  <a:lnTo>
                    <a:pt x="350" y="92"/>
                  </a:lnTo>
                  <a:lnTo>
                    <a:pt x="350" y="90"/>
                  </a:lnTo>
                  <a:lnTo>
                    <a:pt x="350" y="90"/>
                  </a:lnTo>
                  <a:lnTo>
                    <a:pt x="346" y="77"/>
                  </a:lnTo>
                  <a:lnTo>
                    <a:pt x="346" y="71"/>
                  </a:lnTo>
                  <a:lnTo>
                    <a:pt x="346" y="65"/>
                  </a:lnTo>
                  <a:lnTo>
                    <a:pt x="346" y="65"/>
                  </a:lnTo>
                  <a:lnTo>
                    <a:pt x="348" y="60"/>
                  </a:lnTo>
                  <a:lnTo>
                    <a:pt x="348" y="60"/>
                  </a:lnTo>
                  <a:lnTo>
                    <a:pt x="350" y="54"/>
                  </a:lnTo>
                  <a:lnTo>
                    <a:pt x="350" y="54"/>
                  </a:lnTo>
                  <a:lnTo>
                    <a:pt x="350" y="51"/>
                  </a:lnTo>
                  <a:lnTo>
                    <a:pt x="350" y="51"/>
                  </a:lnTo>
                  <a:lnTo>
                    <a:pt x="351" y="48"/>
                  </a:lnTo>
                  <a:lnTo>
                    <a:pt x="351" y="48"/>
                  </a:lnTo>
                  <a:lnTo>
                    <a:pt x="350" y="43"/>
                  </a:lnTo>
                  <a:lnTo>
                    <a:pt x="350" y="43"/>
                  </a:lnTo>
                  <a:lnTo>
                    <a:pt x="346" y="36"/>
                  </a:lnTo>
                  <a:lnTo>
                    <a:pt x="346" y="36"/>
                  </a:lnTo>
                  <a:lnTo>
                    <a:pt x="344" y="31"/>
                  </a:lnTo>
                  <a:lnTo>
                    <a:pt x="344" y="31"/>
                  </a:lnTo>
                  <a:lnTo>
                    <a:pt x="344" y="26"/>
                  </a:lnTo>
                  <a:lnTo>
                    <a:pt x="343" y="22"/>
                  </a:lnTo>
                  <a:lnTo>
                    <a:pt x="343" y="22"/>
                  </a:lnTo>
                  <a:lnTo>
                    <a:pt x="341" y="15"/>
                  </a:lnTo>
                  <a:lnTo>
                    <a:pt x="341" y="10"/>
                  </a:lnTo>
                  <a:lnTo>
                    <a:pt x="341" y="10"/>
                  </a:lnTo>
                  <a:lnTo>
                    <a:pt x="339" y="0"/>
                  </a:lnTo>
                  <a:lnTo>
                    <a:pt x="339" y="0"/>
                  </a:lnTo>
                  <a:lnTo>
                    <a:pt x="305" y="7"/>
                  </a:lnTo>
                  <a:lnTo>
                    <a:pt x="305" y="7"/>
                  </a:lnTo>
                  <a:lnTo>
                    <a:pt x="265" y="17"/>
                  </a:lnTo>
                  <a:lnTo>
                    <a:pt x="265" y="17"/>
                  </a:lnTo>
                  <a:lnTo>
                    <a:pt x="248" y="21"/>
                  </a:lnTo>
                  <a:lnTo>
                    <a:pt x="248" y="21"/>
                  </a:lnTo>
                  <a:lnTo>
                    <a:pt x="243" y="24"/>
                  </a:lnTo>
                  <a:lnTo>
                    <a:pt x="243" y="24"/>
                  </a:lnTo>
                  <a:lnTo>
                    <a:pt x="238" y="31"/>
                  </a:lnTo>
                  <a:lnTo>
                    <a:pt x="238" y="31"/>
                  </a:lnTo>
                  <a:lnTo>
                    <a:pt x="226" y="41"/>
                  </a:lnTo>
                  <a:lnTo>
                    <a:pt x="215" y="53"/>
                  </a:lnTo>
                  <a:lnTo>
                    <a:pt x="215" y="53"/>
                  </a:lnTo>
                  <a:lnTo>
                    <a:pt x="205" y="66"/>
                  </a:lnTo>
                  <a:lnTo>
                    <a:pt x="205" y="66"/>
                  </a:lnTo>
                  <a:lnTo>
                    <a:pt x="200" y="71"/>
                  </a:lnTo>
                  <a:lnTo>
                    <a:pt x="197" y="77"/>
                  </a:lnTo>
                  <a:lnTo>
                    <a:pt x="197" y="77"/>
                  </a:lnTo>
                  <a:lnTo>
                    <a:pt x="197" y="83"/>
                  </a:lnTo>
                  <a:lnTo>
                    <a:pt x="197" y="83"/>
                  </a:lnTo>
                  <a:lnTo>
                    <a:pt x="197" y="88"/>
                  </a:lnTo>
                  <a:lnTo>
                    <a:pt x="195" y="92"/>
                  </a:lnTo>
                  <a:lnTo>
                    <a:pt x="188" y="99"/>
                  </a:lnTo>
                  <a:lnTo>
                    <a:pt x="188" y="99"/>
                  </a:lnTo>
                  <a:lnTo>
                    <a:pt x="182" y="104"/>
                  </a:lnTo>
                  <a:lnTo>
                    <a:pt x="176" y="109"/>
                  </a:lnTo>
                  <a:lnTo>
                    <a:pt x="176" y="109"/>
                  </a:lnTo>
                  <a:lnTo>
                    <a:pt x="170" y="114"/>
                  </a:lnTo>
                  <a:lnTo>
                    <a:pt x="166" y="117"/>
                  </a:lnTo>
                  <a:lnTo>
                    <a:pt x="165" y="121"/>
                  </a:lnTo>
                  <a:lnTo>
                    <a:pt x="165" y="121"/>
                  </a:lnTo>
                  <a:lnTo>
                    <a:pt x="166" y="122"/>
                  </a:lnTo>
                  <a:lnTo>
                    <a:pt x="170" y="122"/>
                  </a:lnTo>
                  <a:lnTo>
                    <a:pt x="176" y="119"/>
                  </a:lnTo>
                  <a:lnTo>
                    <a:pt x="176" y="119"/>
                  </a:lnTo>
                  <a:lnTo>
                    <a:pt x="182" y="114"/>
                  </a:lnTo>
                  <a:lnTo>
                    <a:pt x="183" y="112"/>
                  </a:lnTo>
                  <a:lnTo>
                    <a:pt x="188" y="112"/>
                  </a:lnTo>
                  <a:lnTo>
                    <a:pt x="188" y="112"/>
                  </a:lnTo>
                  <a:lnTo>
                    <a:pt x="187" y="117"/>
                  </a:lnTo>
                  <a:lnTo>
                    <a:pt x="187" y="117"/>
                  </a:lnTo>
                  <a:lnTo>
                    <a:pt x="185" y="122"/>
                  </a:lnTo>
                  <a:lnTo>
                    <a:pt x="183" y="127"/>
                  </a:lnTo>
                  <a:lnTo>
                    <a:pt x="182" y="131"/>
                  </a:lnTo>
                  <a:lnTo>
                    <a:pt x="182" y="136"/>
                  </a:lnTo>
                  <a:lnTo>
                    <a:pt x="182" y="136"/>
                  </a:lnTo>
                  <a:lnTo>
                    <a:pt x="183" y="143"/>
                  </a:lnTo>
                  <a:lnTo>
                    <a:pt x="185" y="148"/>
                  </a:lnTo>
                  <a:lnTo>
                    <a:pt x="183" y="151"/>
                  </a:lnTo>
                  <a:lnTo>
                    <a:pt x="178" y="156"/>
                  </a:lnTo>
                  <a:lnTo>
                    <a:pt x="178" y="156"/>
                  </a:lnTo>
                  <a:lnTo>
                    <a:pt x="170" y="161"/>
                  </a:lnTo>
                  <a:lnTo>
                    <a:pt x="166" y="165"/>
                  </a:lnTo>
                  <a:lnTo>
                    <a:pt x="163" y="170"/>
                  </a:lnTo>
                  <a:lnTo>
                    <a:pt x="163" y="170"/>
                  </a:lnTo>
                  <a:lnTo>
                    <a:pt x="158" y="178"/>
                  </a:lnTo>
                  <a:lnTo>
                    <a:pt x="153" y="182"/>
                  </a:lnTo>
                  <a:lnTo>
                    <a:pt x="148" y="182"/>
                  </a:lnTo>
                  <a:lnTo>
                    <a:pt x="148" y="182"/>
                  </a:lnTo>
                  <a:lnTo>
                    <a:pt x="143" y="182"/>
                  </a:lnTo>
                  <a:lnTo>
                    <a:pt x="137" y="182"/>
                  </a:lnTo>
                  <a:lnTo>
                    <a:pt x="137" y="182"/>
                  </a:lnTo>
                  <a:lnTo>
                    <a:pt x="132" y="183"/>
                  </a:lnTo>
                  <a:lnTo>
                    <a:pt x="127" y="187"/>
                  </a:lnTo>
                  <a:lnTo>
                    <a:pt x="127" y="187"/>
                  </a:lnTo>
                  <a:lnTo>
                    <a:pt x="117" y="190"/>
                  </a:lnTo>
                  <a:lnTo>
                    <a:pt x="112" y="192"/>
                  </a:lnTo>
                  <a:lnTo>
                    <a:pt x="105" y="192"/>
                  </a:lnTo>
                  <a:lnTo>
                    <a:pt x="105" y="192"/>
                  </a:lnTo>
                  <a:lnTo>
                    <a:pt x="95" y="189"/>
                  </a:lnTo>
                  <a:lnTo>
                    <a:pt x="90" y="189"/>
                  </a:lnTo>
                  <a:lnTo>
                    <a:pt x="85" y="189"/>
                  </a:lnTo>
                  <a:lnTo>
                    <a:pt x="85" y="189"/>
                  </a:lnTo>
                  <a:lnTo>
                    <a:pt x="80" y="190"/>
                  </a:lnTo>
                  <a:lnTo>
                    <a:pt x="75" y="192"/>
                  </a:lnTo>
                  <a:lnTo>
                    <a:pt x="75" y="192"/>
                  </a:lnTo>
                  <a:lnTo>
                    <a:pt x="64" y="190"/>
                  </a:lnTo>
                  <a:lnTo>
                    <a:pt x="64" y="190"/>
                  </a:lnTo>
                  <a:lnTo>
                    <a:pt x="59" y="192"/>
                  </a:lnTo>
                  <a:lnTo>
                    <a:pt x="54" y="194"/>
                  </a:lnTo>
                  <a:lnTo>
                    <a:pt x="44" y="197"/>
                  </a:lnTo>
                  <a:lnTo>
                    <a:pt x="44" y="197"/>
                  </a:lnTo>
                  <a:lnTo>
                    <a:pt x="34" y="202"/>
                  </a:lnTo>
                  <a:lnTo>
                    <a:pt x="27" y="207"/>
                  </a:lnTo>
                  <a:lnTo>
                    <a:pt x="27" y="207"/>
                  </a:lnTo>
                  <a:lnTo>
                    <a:pt x="31" y="212"/>
                  </a:lnTo>
                  <a:lnTo>
                    <a:pt x="32" y="216"/>
                  </a:lnTo>
                  <a:lnTo>
                    <a:pt x="32" y="216"/>
                  </a:lnTo>
                  <a:lnTo>
                    <a:pt x="37" y="219"/>
                  </a:lnTo>
                  <a:lnTo>
                    <a:pt x="41" y="222"/>
                  </a:lnTo>
                  <a:lnTo>
                    <a:pt x="41" y="222"/>
                  </a:lnTo>
                  <a:lnTo>
                    <a:pt x="42" y="228"/>
                  </a:lnTo>
                  <a:lnTo>
                    <a:pt x="44" y="233"/>
                  </a:lnTo>
                  <a:lnTo>
                    <a:pt x="42" y="245"/>
                  </a:lnTo>
                  <a:lnTo>
                    <a:pt x="42" y="245"/>
                  </a:lnTo>
                  <a:lnTo>
                    <a:pt x="39" y="253"/>
                  </a:lnTo>
                  <a:lnTo>
                    <a:pt x="32" y="262"/>
                  </a:lnTo>
                  <a:lnTo>
                    <a:pt x="32" y="262"/>
                  </a:lnTo>
                  <a:lnTo>
                    <a:pt x="22" y="273"/>
                  </a:lnTo>
                  <a:lnTo>
                    <a:pt x="22" y="273"/>
                  </a:lnTo>
                  <a:lnTo>
                    <a:pt x="17" y="279"/>
                  </a:lnTo>
                  <a:lnTo>
                    <a:pt x="12" y="284"/>
                  </a:lnTo>
                  <a:lnTo>
                    <a:pt x="12" y="284"/>
                  </a:lnTo>
                  <a:lnTo>
                    <a:pt x="8" y="290"/>
                  </a:lnTo>
                  <a:lnTo>
                    <a:pt x="7" y="292"/>
                  </a:lnTo>
                  <a:lnTo>
                    <a:pt x="5" y="295"/>
                  </a:lnTo>
                  <a:lnTo>
                    <a:pt x="5" y="295"/>
                  </a:lnTo>
                  <a:lnTo>
                    <a:pt x="0" y="295"/>
                  </a:lnTo>
                  <a:lnTo>
                    <a:pt x="5" y="329"/>
                  </a:lnTo>
                  <a:lnTo>
                    <a:pt x="5" y="329"/>
                  </a:lnTo>
                  <a:lnTo>
                    <a:pt x="114" y="306"/>
                  </a:lnTo>
                  <a:lnTo>
                    <a:pt x="200" y="287"/>
                  </a:lnTo>
                  <a:lnTo>
                    <a:pt x="261" y="273"/>
                  </a:lnTo>
                  <a:lnTo>
                    <a:pt x="261" y="273"/>
                  </a:lnTo>
                  <a:lnTo>
                    <a:pt x="263" y="273"/>
                  </a:lnTo>
                  <a:lnTo>
                    <a:pt x="263" y="273"/>
                  </a:lnTo>
                  <a:lnTo>
                    <a:pt x="266" y="273"/>
                  </a:lnTo>
                  <a:lnTo>
                    <a:pt x="270" y="275"/>
                  </a:lnTo>
                  <a:lnTo>
                    <a:pt x="270" y="275"/>
                  </a:lnTo>
                  <a:lnTo>
                    <a:pt x="275" y="279"/>
                  </a:lnTo>
                  <a:lnTo>
                    <a:pt x="275" y="279"/>
                  </a:lnTo>
                  <a:lnTo>
                    <a:pt x="280" y="280"/>
                  </a:lnTo>
                  <a:lnTo>
                    <a:pt x="280" y="280"/>
                  </a:lnTo>
                  <a:lnTo>
                    <a:pt x="285" y="282"/>
                  </a:lnTo>
                  <a:lnTo>
                    <a:pt x="285" y="282"/>
                  </a:lnTo>
                  <a:lnTo>
                    <a:pt x="287" y="285"/>
                  </a:lnTo>
                  <a:lnTo>
                    <a:pt x="287" y="285"/>
                  </a:lnTo>
                  <a:lnTo>
                    <a:pt x="287" y="290"/>
                  </a:lnTo>
                  <a:lnTo>
                    <a:pt x="287" y="295"/>
                  </a:lnTo>
                  <a:lnTo>
                    <a:pt x="287" y="295"/>
                  </a:lnTo>
                  <a:lnTo>
                    <a:pt x="292" y="301"/>
                  </a:lnTo>
                  <a:lnTo>
                    <a:pt x="292" y="301"/>
                  </a:lnTo>
                  <a:lnTo>
                    <a:pt x="292" y="302"/>
                  </a:lnTo>
                  <a:lnTo>
                    <a:pt x="294" y="302"/>
                  </a:lnTo>
                  <a:lnTo>
                    <a:pt x="294" y="302"/>
                  </a:lnTo>
                  <a:lnTo>
                    <a:pt x="295" y="302"/>
                  </a:lnTo>
                  <a:lnTo>
                    <a:pt x="295" y="302"/>
                  </a:lnTo>
                  <a:lnTo>
                    <a:pt x="299" y="304"/>
                  </a:lnTo>
                  <a:lnTo>
                    <a:pt x="302" y="304"/>
                  </a:lnTo>
                  <a:lnTo>
                    <a:pt x="302" y="304"/>
                  </a:lnTo>
                  <a:lnTo>
                    <a:pt x="304" y="307"/>
                  </a:lnTo>
                  <a:lnTo>
                    <a:pt x="307" y="309"/>
                  </a:lnTo>
                  <a:lnTo>
                    <a:pt x="307" y="309"/>
                  </a:lnTo>
                  <a:lnTo>
                    <a:pt x="312" y="311"/>
                  </a:lnTo>
                  <a:lnTo>
                    <a:pt x="316" y="312"/>
                  </a:lnTo>
                  <a:lnTo>
                    <a:pt x="317" y="314"/>
                  </a:lnTo>
                  <a:lnTo>
                    <a:pt x="317" y="314"/>
                  </a:lnTo>
                  <a:lnTo>
                    <a:pt x="319" y="319"/>
                  </a:lnTo>
                  <a:lnTo>
                    <a:pt x="319" y="319"/>
                  </a:lnTo>
                  <a:lnTo>
                    <a:pt x="319" y="319"/>
                  </a:lnTo>
                  <a:lnTo>
                    <a:pt x="319" y="319"/>
                  </a:lnTo>
                  <a:lnTo>
                    <a:pt x="321" y="321"/>
                  </a:lnTo>
                  <a:lnTo>
                    <a:pt x="322" y="321"/>
                  </a:lnTo>
                  <a:lnTo>
                    <a:pt x="322" y="321"/>
                  </a:lnTo>
                  <a:lnTo>
                    <a:pt x="333" y="323"/>
                  </a:lnTo>
                  <a:lnTo>
                    <a:pt x="333" y="323"/>
                  </a:lnTo>
                  <a:lnTo>
                    <a:pt x="338" y="324"/>
                  </a:lnTo>
                  <a:lnTo>
                    <a:pt x="338" y="324"/>
                  </a:lnTo>
                  <a:lnTo>
                    <a:pt x="344" y="326"/>
                  </a:lnTo>
                  <a:lnTo>
                    <a:pt x="344" y="326"/>
                  </a:lnTo>
                  <a:lnTo>
                    <a:pt x="355" y="329"/>
                  </a:lnTo>
                  <a:lnTo>
                    <a:pt x="355" y="329"/>
                  </a:lnTo>
                  <a:lnTo>
                    <a:pt x="363" y="333"/>
                  </a:lnTo>
                  <a:lnTo>
                    <a:pt x="367" y="335"/>
                  </a:lnTo>
                  <a:lnTo>
                    <a:pt x="370" y="340"/>
                  </a:lnTo>
                  <a:lnTo>
                    <a:pt x="370" y="340"/>
                  </a:lnTo>
                  <a:lnTo>
                    <a:pt x="372" y="345"/>
                  </a:lnTo>
                  <a:lnTo>
                    <a:pt x="373" y="348"/>
                  </a:lnTo>
                  <a:lnTo>
                    <a:pt x="372" y="351"/>
                  </a:lnTo>
                  <a:lnTo>
                    <a:pt x="372" y="351"/>
                  </a:lnTo>
                  <a:lnTo>
                    <a:pt x="372" y="355"/>
                  </a:lnTo>
                  <a:lnTo>
                    <a:pt x="372" y="358"/>
                  </a:lnTo>
                  <a:lnTo>
                    <a:pt x="372" y="358"/>
                  </a:lnTo>
                  <a:lnTo>
                    <a:pt x="373" y="365"/>
                  </a:lnTo>
                  <a:lnTo>
                    <a:pt x="373" y="365"/>
                  </a:lnTo>
                  <a:lnTo>
                    <a:pt x="373" y="368"/>
                  </a:lnTo>
                  <a:lnTo>
                    <a:pt x="373" y="372"/>
                  </a:lnTo>
                  <a:lnTo>
                    <a:pt x="373" y="372"/>
                  </a:lnTo>
                  <a:lnTo>
                    <a:pt x="375" y="374"/>
                  </a:lnTo>
                  <a:lnTo>
                    <a:pt x="375" y="374"/>
                  </a:lnTo>
                  <a:lnTo>
                    <a:pt x="377" y="367"/>
                  </a:lnTo>
                  <a:lnTo>
                    <a:pt x="378" y="363"/>
                  </a:lnTo>
                  <a:lnTo>
                    <a:pt x="382" y="362"/>
                  </a:lnTo>
                  <a:lnTo>
                    <a:pt x="382" y="362"/>
                  </a:lnTo>
                  <a:lnTo>
                    <a:pt x="382" y="367"/>
                  </a:lnTo>
                  <a:lnTo>
                    <a:pt x="383" y="368"/>
                  </a:lnTo>
                  <a:lnTo>
                    <a:pt x="385" y="368"/>
                  </a:lnTo>
                  <a:lnTo>
                    <a:pt x="385" y="368"/>
                  </a:lnTo>
                  <a:lnTo>
                    <a:pt x="385" y="367"/>
                  </a:lnTo>
                  <a:lnTo>
                    <a:pt x="385" y="365"/>
                  </a:lnTo>
                  <a:lnTo>
                    <a:pt x="387" y="362"/>
                  </a:lnTo>
                  <a:lnTo>
                    <a:pt x="387" y="362"/>
                  </a:lnTo>
                  <a:lnTo>
                    <a:pt x="389" y="360"/>
                  </a:lnTo>
                  <a:lnTo>
                    <a:pt x="392" y="358"/>
                  </a:lnTo>
                  <a:lnTo>
                    <a:pt x="392" y="358"/>
                  </a:lnTo>
                  <a:lnTo>
                    <a:pt x="399" y="355"/>
                  </a:lnTo>
                  <a:lnTo>
                    <a:pt x="399" y="355"/>
                  </a:lnTo>
                  <a:lnTo>
                    <a:pt x="406" y="353"/>
                  </a:lnTo>
                  <a:lnTo>
                    <a:pt x="406" y="353"/>
                  </a:lnTo>
                  <a:lnTo>
                    <a:pt x="411" y="348"/>
                  </a:lnTo>
                  <a:lnTo>
                    <a:pt x="417" y="345"/>
                  </a:lnTo>
                  <a:lnTo>
                    <a:pt x="417" y="345"/>
                  </a:lnTo>
                  <a:lnTo>
                    <a:pt x="423" y="343"/>
                  </a:lnTo>
                  <a:lnTo>
                    <a:pt x="428" y="340"/>
                  </a:lnTo>
                  <a:lnTo>
                    <a:pt x="428" y="340"/>
                  </a:lnTo>
                  <a:lnTo>
                    <a:pt x="433" y="336"/>
                  </a:lnTo>
                  <a:lnTo>
                    <a:pt x="438" y="336"/>
                  </a:lnTo>
                  <a:lnTo>
                    <a:pt x="443" y="335"/>
                  </a:lnTo>
                  <a:lnTo>
                    <a:pt x="448" y="333"/>
                  </a:lnTo>
                  <a:lnTo>
                    <a:pt x="448" y="333"/>
                  </a:lnTo>
                  <a:lnTo>
                    <a:pt x="458" y="328"/>
                  </a:lnTo>
                  <a:lnTo>
                    <a:pt x="458" y="328"/>
                  </a:lnTo>
                  <a:lnTo>
                    <a:pt x="463" y="326"/>
                  </a:lnTo>
                  <a:lnTo>
                    <a:pt x="468" y="323"/>
                  </a:lnTo>
                  <a:lnTo>
                    <a:pt x="468" y="323"/>
                  </a:lnTo>
                  <a:lnTo>
                    <a:pt x="473" y="316"/>
                  </a:lnTo>
                  <a:lnTo>
                    <a:pt x="478" y="309"/>
                  </a:lnTo>
                  <a:lnTo>
                    <a:pt x="478" y="309"/>
                  </a:lnTo>
                  <a:lnTo>
                    <a:pt x="484" y="304"/>
                  </a:lnTo>
                  <a:lnTo>
                    <a:pt x="487" y="301"/>
                  </a:lnTo>
                  <a:lnTo>
                    <a:pt x="489" y="297"/>
                  </a:lnTo>
                  <a:lnTo>
                    <a:pt x="489" y="297"/>
                  </a:lnTo>
                  <a:lnTo>
                    <a:pt x="482" y="299"/>
                  </a:lnTo>
                  <a:lnTo>
                    <a:pt x="477" y="302"/>
                  </a:lnTo>
                  <a:lnTo>
                    <a:pt x="477" y="302"/>
                  </a:lnTo>
                  <a:lnTo>
                    <a:pt x="472" y="307"/>
                  </a:lnTo>
                  <a:lnTo>
                    <a:pt x="470" y="309"/>
                  </a:lnTo>
                  <a:lnTo>
                    <a:pt x="467" y="311"/>
                  </a:lnTo>
                  <a:lnTo>
                    <a:pt x="467" y="311"/>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8" name="Freeform 64">
              <a:extLst>
                <a:ext uri="{FF2B5EF4-FFF2-40B4-BE49-F238E27FC236}">
                  <a16:creationId xmlns:a16="http://schemas.microsoft.com/office/drawing/2014/main" id="{6306BC12-4F4D-4B07-B6E3-6EF078AAB069}"/>
                </a:ext>
              </a:extLst>
            </p:cNvPr>
            <p:cNvSpPr>
              <a:spLocks/>
            </p:cNvSpPr>
            <p:nvPr/>
          </p:nvSpPr>
          <p:spPr bwMode="auto">
            <a:xfrm>
              <a:off x="9500483" y="4109251"/>
              <a:ext cx="445985" cy="660167"/>
            </a:xfrm>
            <a:custGeom>
              <a:avLst/>
              <a:gdLst>
                <a:gd name="T0" fmla="*/ 241 w 247"/>
                <a:gd name="T1" fmla="*/ 303 h 402"/>
                <a:gd name="T2" fmla="*/ 241 w 247"/>
                <a:gd name="T3" fmla="*/ 293 h 402"/>
                <a:gd name="T4" fmla="*/ 239 w 247"/>
                <a:gd name="T5" fmla="*/ 286 h 402"/>
                <a:gd name="T6" fmla="*/ 237 w 247"/>
                <a:gd name="T7" fmla="*/ 278 h 402"/>
                <a:gd name="T8" fmla="*/ 234 w 247"/>
                <a:gd name="T9" fmla="*/ 263 h 402"/>
                <a:gd name="T10" fmla="*/ 237 w 247"/>
                <a:gd name="T11" fmla="*/ 252 h 402"/>
                <a:gd name="T12" fmla="*/ 237 w 247"/>
                <a:gd name="T13" fmla="*/ 235 h 402"/>
                <a:gd name="T14" fmla="*/ 235 w 247"/>
                <a:gd name="T15" fmla="*/ 225 h 402"/>
                <a:gd name="T16" fmla="*/ 241 w 247"/>
                <a:gd name="T17" fmla="*/ 208 h 402"/>
                <a:gd name="T18" fmla="*/ 235 w 247"/>
                <a:gd name="T19" fmla="*/ 202 h 402"/>
                <a:gd name="T20" fmla="*/ 232 w 247"/>
                <a:gd name="T21" fmla="*/ 200 h 402"/>
                <a:gd name="T22" fmla="*/ 234 w 247"/>
                <a:gd name="T23" fmla="*/ 193 h 402"/>
                <a:gd name="T24" fmla="*/ 227 w 247"/>
                <a:gd name="T25" fmla="*/ 190 h 402"/>
                <a:gd name="T26" fmla="*/ 220 w 247"/>
                <a:gd name="T27" fmla="*/ 183 h 402"/>
                <a:gd name="T28" fmla="*/ 174 w 247"/>
                <a:gd name="T29" fmla="*/ 0 h 402"/>
                <a:gd name="T30" fmla="*/ 5 w 247"/>
                <a:gd name="T31" fmla="*/ 15 h 402"/>
                <a:gd name="T32" fmla="*/ 3 w 247"/>
                <a:gd name="T33" fmla="*/ 25 h 402"/>
                <a:gd name="T34" fmla="*/ 3 w 247"/>
                <a:gd name="T35" fmla="*/ 37 h 402"/>
                <a:gd name="T36" fmla="*/ 1 w 247"/>
                <a:gd name="T37" fmla="*/ 49 h 402"/>
                <a:gd name="T38" fmla="*/ 3 w 247"/>
                <a:gd name="T39" fmla="*/ 115 h 402"/>
                <a:gd name="T40" fmla="*/ 1 w 247"/>
                <a:gd name="T41" fmla="*/ 157 h 402"/>
                <a:gd name="T42" fmla="*/ 3 w 247"/>
                <a:gd name="T43" fmla="*/ 191 h 402"/>
                <a:gd name="T44" fmla="*/ 3 w 247"/>
                <a:gd name="T45" fmla="*/ 230 h 402"/>
                <a:gd name="T46" fmla="*/ 5 w 247"/>
                <a:gd name="T47" fmla="*/ 280 h 402"/>
                <a:gd name="T48" fmla="*/ 6 w 247"/>
                <a:gd name="T49" fmla="*/ 327 h 402"/>
                <a:gd name="T50" fmla="*/ 5 w 247"/>
                <a:gd name="T51" fmla="*/ 339 h 402"/>
                <a:gd name="T52" fmla="*/ 1 w 247"/>
                <a:gd name="T53" fmla="*/ 347 h 402"/>
                <a:gd name="T54" fmla="*/ 3 w 247"/>
                <a:gd name="T55" fmla="*/ 354 h 402"/>
                <a:gd name="T56" fmla="*/ 1 w 247"/>
                <a:gd name="T57" fmla="*/ 364 h 402"/>
                <a:gd name="T58" fmla="*/ 0 w 247"/>
                <a:gd name="T59" fmla="*/ 368 h 402"/>
                <a:gd name="T60" fmla="*/ 1 w 247"/>
                <a:gd name="T61" fmla="*/ 380 h 402"/>
                <a:gd name="T62" fmla="*/ 0 w 247"/>
                <a:gd name="T63" fmla="*/ 392 h 402"/>
                <a:gd name="T64" fmla="*/ 5 w 247"/>
                <a:gd name="T65" fmla="*/ 395 h 402"/>
                <a:gd name="T66" fmla="*/ 17 w 247"/>
                <a:gd name="T67" fmla="*/ 402 h 402"/>
                <a:gd name="T68" fmla="*/ 20 w 247"/>
                <a:gd name="T69" fmla="*/ 393 h 402"/>
                <a:gd name="T70" fmla="*/ 25 w 247"/>
                <a:gd name="T71" fmla="*/ 392 h 402"/>
                <a:gd name="T72" fmla="*/ 32 w 247"/>
                <a:gd name="T73" fmla="*/ 395 h 402"/>
                <a:gd name="T74" fmla="*/ 39 w 247"/>
                <a:gd name="T75" fmla="*/ 378 h 402"/>
                <a:gd name="T76" fmla="*/ 44 w 247"/>
                <a:gd name="T77" fmla="*/ 364 h 402"/>
                <a:gd name="T78" fmla="*/ 47 w 247"/>
                <a:gd name="T79" fmla="*/ 363 h 402"/>
                <a:gd name="T80" fmla="*/ 51 w 247"/>
                <a:gd name="T81" fmla="*/ 375 h 402"/>
                <a:gd name="T82" fmla="*/ 56 w 247"/>
                <a:gd name="T83" fmla="*/ 381 h 402"/>
                <a:gd name="T84" fmla="*/ 52 w 247"/>
                <a:gd name="T85" fmla="*/ 397 h 402"/>
                <a:gd name="T86" fmla="*/ 69 w 247"/>
                <a:gd name="T87" fmla="*/ 393 h 402"/>
                <a:gd name="T88" fmla="*/ 74 w 247"/>
                <a:gd name="T89" fmla="*/ 392 h 402"/>
                <a:gd name="T90" fmla="*/ 78 w 247"/>
                <a:gd name="T91" fmla="*/ 397 h 402"/>
                <a:gd name="T92" fmla="*/ 79 w 247"/>
                <a:gd name="T93" fmla="*/ 397 h 402"/>
                <a:gd name="T94" fmla="*/ 78 w 247"/>
                <a:gd name="T95" fmla="*/ 381 h 402"/>
                <a:gd name="T96" fmla="*/ 71 w 247"/>
                <a:gd name="T97" fmla="*/ 371 h 402"/>
                <a:gd name="T98" fmla="*/ 71 w 247"/>
                <a:gd name="T99" fmla="*/ 361 h 402"/>
                <a:gd name="T100" fmla="*/ 66 w 247"/>
                <a:gd name="T101" fmla="*/ 354 h 402"/>
                <a:gd name="T102" fmla="*/ 61 w 247"/>
                <a:gd name="T103" fmla="*/ 344 h 402"/>
                <a:gd name="T104" fmla="*/ 64 w 247"/>
                <a:gd name="T105" fmla="*/ 341 h 402"/>
                <a:gd name="T106" fmla="*/ 98 w 247"/>
                <a:gd name="T107" fmla="*/ 337 h 402"/>
                <a:gd name="T108" fmla="*/ 247 w 247"/>
                <a:gd name="T109" fmla="*/ 320 h 402"/>
                <a:gd name="T110" fmla="*/ 246 w 247"/>
                <a:gd name="T111" fmla="*/ 31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7" h="402">
                  <a:moveTo>
                    <a:pt x="244" y="308"/>
                  </a:moveTo>
                  <a:lnTo>
                    <a:pt x="244" y="308"/>
                  </a:lnTo>
                  <a:lnTo>
                    <a:pt x="241" y="303"/>
                  </a:lnTo>
                  <a:lnTo>
                    <a:pt x="241" y="298"/>
                  </a:lnTo>
                  <a:lnTo>
                    <a:pt x="241" y="298"/>
                  </a:lnTo>
                  <a:lnTo>
                    <a:pt x="241" y="293"/>
                  </a:lnTo>
                  <a:lnTo>
                    <a:pt x="241" y="293"/>
                  </a:lnTo>
                  <a:lnTo>
                    <a:pt x="239" y="290"/>
                  </a:lnTo>
                  <a:lnTo>
                    <a:pt x="239" y="286"/>
                  </a:lnTo>
                  <a:lnTo>
                    <a:pt x="239" y="286"/>
                  </a:lnTo>
                  <a:lnTo>
                    <a:pt x="237" y="278"/>
                  </a:lnTo>
                  <a:lnTo>
                    <a:pt x="237" y="278"/>
                  </a:lnTo>
                  <a:lnTo>
                    <a:pt x="234" y="268"/>
                  </a:lnTo>
                  <a:lnTo>
                    <a:pt x="234" y="268"/>
                  </a:lnTo>
                  <a:lnTo>
                    <a:pt x="234" y="263"/>
                  </a:lnTo>
                  <a:lnTo>
                    <a:pt x="235" y="258"/>
                  </a:lnTo>
                  <a:lnTo>
                    <a:pt x="235" y="258"/>
                  </a:lnTo>
                  <a:lnTo>
                    <a:pt x="237" y="252"/>
                  </a:lnTo>
                  <a:lnTo>
                    <a:pt x="237" y="247"/>
                  </a:lnTo>
                  <a:lnTo>
                    <a:pt x="237" y="247"/>
                  </a:lnTo>
                  <a:lnTo>
                    <a:pt x="237" y="235"/>
                  </a:lnTo>
                  <a:lnTo>
                    <a:pt x="237" y="235"/>
                  </a:lnTo>
                  <a:lnTo>
                    <a:pt x="235" y="230"/>
                  </a:lnTo>
                  <a:lnTo>
                    <a:pt x="235" y="225"/>
                  </a:lnTo>
                  <a:lnTo>
                    <a:pt x="235" y="225"/>
                  </a:lnTo>
                  <a:lnTo>
                    <a:pt x="239" y="213"/>
                  </a:lnTo>
                  <a:lnTo>
                    <a:pt x="241" y="208"/>
                  </a:lnTo>
                  <a:lnTo>
                    <a:pt x="237" y="203"/>
                  </a:lnTo>
                  <a:lnTo>
                    <a:pt x="237" y="203"/>
                  </a:lnTo>
                  <a:lnTo>
                    <a:pt x="235" y="202"/>
                  </a:lnTo>
                  <a:lnTo>
                    <a:pt x="234" y="202"/>
                  </a:lnTo>
                  <a:lnTo>
                    <a:pt x="232" y="200"/>
                  </a:lnTo>
                  <a:lnTo>
                    <a:pt x="232" y="200"/>
                  </a:lnTo>
                  <a:lnTo>
                    <a:pt x="234" y="196"/>
                  </a:lnTo>
                  <a:lnTo>
                    <a:pt x="234" y="193"/>
                  </a:lnTo>
                  <a:lnTo>
                    <a:pt x="234" y="193"/>
                  </a:lnTo>
                  <a:lnTo>
                    <a:pt x="232" y="191"/>
                  </a:lnTo>
                  <a:lnTo>
                    <a:pt x="230" y="190"/>
                  </a:lnTo>
                  <a:lnTo>
                    <a:pt x="227" y="190"/>
                  </a:lnTo>
                  <a:lnTo>
                    <a:pt x="227" y="190"/>
                  </a:lnTo>
                  <a:lnTo>
                    <a:pt x="222" y="188"/>
                  </a:lnTo>
                  <a:lnTo>
                    <a:pt x="220" y="183"/>
                  </a:lnTo>
                  <a:lnTo>
                    <a:pt x="219" y="179"/>
                  </a:lnTo>
                  <a:lnTo>
                    <a:pt x="219" y="174"/>
                  </a:lnTo>
                  <a:lnTo>
                    <a:pt x="174" y="0"/>
                  </a:lnTo>
                  <a:lnTo>
                    <a:pt x="174" y="0"/>
                  </a:lnTo>
                  <a:lnTo>
                    <a:pt x="88" y="8"/>
                  </a:lnTo>
                  <a:lnTo>
                    <a:pt x="5" y="15"/>
                  </a:lnTo>
                  <a:lnTo>
                    <a:pt x="5" y="15"/>
                  </a:lnTo>
                  <a:lnTo>
                    <a:pt x="5" y="15"/>
                  </a:lnTo>
                  <a:lnTo>
                    <a:pt x="3" y="25"/>
                  </a:lnTo>
                  <a:lnTo>
                    <a:pt x="3" y="25"/>
                  </a:lnTo>
                  <a:lnTo>
                    <a:pt x="3" y="32"/>
                  </a:lnTo>
                  <a:lnTo>
                    <a:pt x="3" y="37"/>
                  </a:lnTo>
                  <a:lnTo>
                    <a:pt x="3" y="37"/>
                  </a:lnTo>
                  <a:lnTo>
                    <a:pt x="1" y="49"/>
                  </a:lnTo>
                  <a:lnTo>
                    <a:pt x="1" y="49"/>
                  </a:lnTo>
                  <a:lnTo>
                    <a:pt x="3" y="91"/>
                  </a:lnTo>
                  <a:lnTo>
                    <a:pt x="3" y="115"/>
                  </a:lnTo>
                  <a:lnTo>
                    <a:pt x="3" y="115"/>
                  </a:lnTo>
                  <a:lnTo>
                    <a:pt x="1" y="134"/>
                  </a:lnTo>
                  <a:lnTo>
                    <a:pt x="1" y="134"/>
                  </a:lnTo>
                  <a:lnTo>
                    <a:pt x="1" y="157"/>
                  </a:lnTo>
                  <a:lnTo>
                    <a:pt x="3" y="178"/>
                  </a:lnTo>
                  <a:lnTo>
                    <a:pt x="3" y="178"/>
                  </a:lnTo>
                  <a:lnTo>
                    <a:pt x="3" y="191"/>
                  </a:lnTo>
                  <a:lnTo>
                    <a:pt x="3" y="203"/>
                  </a:lnTo>
                  <a:lnTo>
                    <a:pt x="3" y="203"/>
                  </a:lnTo>
                  <a:lnTo>
                    <a:pt x="3" y="230"/>
                  </a:lnTo>
                  <a:lnTo>
                    <a:pt x="3" y="230"/>
                  </a:lnTo>
                  <a:lnTo>
                    <a:pt x="5" y="280"/>
                  </a:lnTo>
                  <a:lnTo>
                    <a:pt x="5" y="280"/>
                  </a:lnTo>
                  <a:lnTo>
                    <a:pt x="6" y="303"/>
                  </a:lnTo>
                  <a:lnTo>
                    <a:pt x="6" y="327"/>
                  </a:lnTo>
                  <a:lnTo>
                    <a:pt x="6" y="327"/>
                  </a:lnTo>
                  <a:lnTo>
                    <a:pt x="6" y="334"/>
                  </a:lnTo>
                  <a:lnTo>
                    <a:pt x="6" y="337"/>
                  </a:lnTo>
                  <a:lnTo>
                    <a:pt x="5" y="339"/>
                  </a:lnTo>
                  <a:lnTo>
                    <a:pt x="5" y="339"/>
                  </a:lnTo>
                  <a:lnTo>
                    <a:pt x="1" y="344"/>
                  </a:lnTo>
                  <a:lnTo>
                    <a:pt x="1" y="347"/>
                  </a:lnTo>
                  <a:lnTo>
                    <a:pt x="1" y="347"/>
                  </a:lnTo>
                  <a:lnTo>
                    <a:pt x="3" y="354"/>
                  </a:lnTo>
                  <a:lnTo>
                    <a:pt x="3" y="354"/>
                  </a:lnTo>
                  <a:lnTo>
                    <a:pt x="5" y="356"/>
                  </a:lnTo>
                  <a:lnTo>
                    <a:pt x="5" y="359"/>
                  </a:lnTo>
                  <a:lnTo>
                    <a:pt x="1" y="364"/>
                  </a:lnTo>
                  <a:lnTo>
                    <a:pt x="1" y="364"/>
                  </a:lnTo>
                  <a:lnTo>
                    <a:pt x="1" y="366"/>
                  </a:lnTo>
                  <a:lnTo>
                    <a:pt x="0" y="368"/>
                  </a:lnTo>
                  <a:lnTo>
                    <a:pt x="0" y="368"/>
                  </a:lnTo>
                  <a:lnTo>
                    <a:pt x="1" y="380"/>
                  </a:lnTo>
                  <a:lnTo>
                    <a:pt x="1" y="380"/>
                  </a:lnTo>
                  <a:lnTo>
                    <a:pt x="1" y="387"/>
                  </a:lnTo>
                  <a:lnTo>
                    <a:pt x="0" y="392"/>
                  </a:lnTo>
                  <a:lnTo>
                    <a:pt x="0" y="392"/>
                  </a:lnTo>
                  <a:lnTo>
                    <a:pt x="1" y="392"/>
                  </a:lnTo>
                  <a:lnTo>
                    <a:pt x="1" y="392"/>
                  </a:lnTo>
                  <a:lnTo>
                    <a:pt x="5" y="395"/>
                  </a:lnTo>
                  <a:lnTo>
                    <a:pt x="8" y="398"/>
                  </a:lnTo>
                  <a:lnTo>
                    <a:pt x="12" y="400"/>
                  </a:lnTo>
                  <a:lnTo>
                    <a:pt x="17" y="402"/>
                  </a:lnTo>
                  <a:lnTo>
                    <a:pt x="17" y="402"/>
                  </a:lnTo>
                  <a:lnTo>
                    <a:pt x="18" y="395"/>
                  </a:lnTo>
                  <a:lnTo>
                    <a:pt x="20" y="393"/>
                  </a:lnTo>
                  <a:lnTo>
                    <a:pt x="22" y="392"/>
                  </a:lnTo>
                  <a:lnTo>
                    <a:pt x="22" y="392"/>
                  </a:lnTo>
                  <a:lnTo>
                    <a:pt x="25" y="392"/>
                  </a:lnTo>
                  <a:lnTo>
                    <a:pt x="27" y="392"/>
                  </a:lnTo>
                  <a:lnTo>
                    <a:pt x="32" y="395"/>
                  </a:lnTo>
                  <a:lnTo>
                    <a:pt x="32" y="395"/>
                  </a:lnTo>
                  <a:lnTo>
                    <a:pt x="32" y="390"/>
                  </a:lnTo>
                  <a:lnTo>
                    <a:pt x="34" y="387"/>
                  </a:lnTo>
                  <a:lnTo>
                    <a:pt x="39" y="378"/>
                  </a:lnTo>
                  <a:lnTo>
                    <a:pt x="39" y="378"/>
                  </a:lnTo>
                  <a:lnTo>
                    <a:pt x="40" y="368"/>
                  </a:lnTo>
                  <a:lnTo>
                    <a:pt x="44" y="364"/>
                  </a:lnTo>
                  <a:lnTo>
                    <a:pt x="45" y="363"/>
                  </a:lnTo>
                  <a:lnTo>
                    <a:pt x="47" y="363"/>
                  </a:lnTo>
                  <a:lnTo>
                    <a:pt x="47" y="363"/>
                  </a:lnTo>
                  <a:lnTo>
                    <a:pt x="45" y="368"/>
                  </a:lnTo>
                  <a:lnTo>
                    <a:pt x="47" y="371"/>
                  </a:lnTo>
                  <a:lnTo>
                    <a:pt x="51" y="375"/>
                  </a:lnTo>
                  <a:lnTo>
                    <a:pt x="54" y="378"/>
                  </a:lnTo>
                  <a:lnTo>
                    <a:pt x="54" y="378"/>
                  </a:lnTo>
                  <a:lnTo>
                    <a:pt x="56" y="381"/>
                  </a:lnTo>
                  <a:lnTo>
                    <a:pt x="56" y="387"/>
                  </a:lnTo>
                  <a:lnTo>
                    <a:pt x="52" y="397"/>
                  </a:lnTo>
                  <a:lnTo>
                    <a:pt x="52" y="397"/>
                  </a:lnTo>
                  <a:lnTo>
                    <a:pt x="61" y="395"/>
                  </a:lnTo>
                  <a:lnTo>
                    <a:pt x="69" y="393"/>
                  </a:lnTo>
                  <a:lnTo>
                    <a:pt x="69" y="393"/>
                  </a:lnTo>
                  <a:lnTo>
                    <a:pt x="71" y="392"/>
                  </a:lnTo>
                  <a:lnTo>
                    <a:pt x="74" y="392"/>
                  </a:lnTo>
                  <a:lnTo>
                    <a:pt x="74" y="392"/>
                  </a:lnTo>
                  <a:lnTo>
                    <a:pt x="76" y="393"/>
                  </a:lnTo>
                  <a:lnTo>
                    <a:pt x="76" y="395"/>
                  </a:lnTo>
                  <a:lnTo>
                    <a:pt x="78" y="397"/>
                  </a:lnTo>
                  <a:lnTo>
                    <a:pt x="78" y="397"/>
                  </a:lnTo>
                  <a:lnTo>
                    <a:pt x="79" y="397"/>
                  </a:lnTo>
                  <a:lnTo>
                    <a:pt x="79" y="397"/>
                  </a:lnTo>
                  <a:lnTo>
                    <a:pt x="79" y="385"/>
                  </a:lnTo>
                  <a:lnTo>
                    <a:pt x="79" y="385"/>
                  </a:lnTo>
                  <a:lnTo>
                    <a:pt x="78" y="381"/>
                  </a:lnTo>
                  <a:lnTo>
                    <a:pt x="76" y="378"/>
                  </a:lnTo>
                  <a:lnTo>
                    <a:pt x="73" y="375"/>
                  </a:lnTo>
                  <a:lnTo>
                    <a:pt x="71" y="371"/>
                  </a:lnTo>
                  <a:lnTo>
                    <a:pt x="71" y="371"/>
                  </a:lnTo>
                  <a:lnTo>
                    <a:pt x="71" y="366"/>
                  </a:lnTo>
                  <a:lnTo>
                    <a:pt x="71" y="361"/>
                  </a:lnTo>
                  <a:lnTo>
                    <a:pt x="71" y="361"/>
                  </a:lnTo>
                  <a:lnTo>
                    <a:pt x="69" y="358"/>
                  </a:lnTo>
                  <a:lnTo>
                    <a:pt x="66" y="354"/>
                  </a:lnTo>
                  <a:lnTo>
                    <a:pt x="66" y="354"/>
                  </a:lnTo>
                  <a:lnTo>
                    <a:pt x="61" y="347"/>
                  </a:lnTo>
                  <a:lnTo>
                    <a:pt x="61" y="344"/>
                  </a:lnTo>
                  <a:lnTo>
                    <a:pt x="61" y="339"/>
                  </a:lnTo>
                  <a:lnTo>
                    <a:pt x="61" y="339"/>
                  </a:lnTo>
                  <a:lnTo>
                    <a:pt x="64" y="341"/>
                  </a:lnTo>
                  <a:lnTo>
                    <a:pt x="68" y="341"/>
                  </a:lnTo>
                  <a:lnTo>
                    <a:pt x="78" y="341"/>
                  </a:lnTo>
                  <a:lnTo>
                    <a:pt x="98" y="337"/>
                  </a:lnTo>
                  <a:lnTo>
                    <a:pt x="98" y="337"/>
                  </a:lnTo>
                  <a:lnTo>
                    <a:pt x="247" y="320"/>
                  </a:lnTo>
                  <a:lnTo>
                    <a:pt x="247" y="320"/>
                  </a:lnTo>
                  <a:lnTo>
                    <a:pt x="247" y="315"/>
                  </a:lnTo>
                  <a:lnTo>
                    <a:pt x="247" y="315"/>
                  </a:lnTo>
                  <a:lnTo>
                    <a:pt x="246" y="312"/>
                  </a:lnTo>
                  <a:lnTo>
                    <a:pt x="244" y="308"/>
                  </a:lnTo>
                  <a:lnTo>
                    <a:pt x="244" y="308"/>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9" name="Freeform 65">
              <a:extLst>
                <a:ext uri="{FF2B5EF4-FFF2-40B4-BE49-F238E27FC236}">
                  <a16:creationId xmlns:a16="http://schemas.microsoft.com/office/drawing/2014/main" id="{55E9BF09-64B4-46B4-9549-5ADAB542F5EB}"/>
                </a:ext>
              </a:extLst>
            </p:cNvPr>
            <p:cNvSpPr>
              <a:spLocks/>
            </p:cNvSpPr>
            <p:nvPr/>
          </p:nvSpPr>
          <p:spPr bwMode="auto">
            <a:xfrm>
              <a:off x="7720153" y="2219070"/>
              <a:ext cx="780023" cy="445039"/>
            </a:xfrm>
            <a:custGeom>
              <a:avLst/>
              <a:gdLst>
                <a:gd name="T0" fmla="*/ 424 w 432"/>
                <a:gd name="T1" fmla="*/ 244 h 271"/>
                <a:gd name="T2" fmla="*/ 422 w 432"/>
                <a:gd name="T3" fmla="*/ 239 h 271"/>
                <a:gd name="T4" fmla="*/ 421 w 432"/>
                <a:gd name="T5" fmla="*/ 232 h 271"/>
                <a:gd name="T6" fmla="*/ 421 w 432"/>
                <a:gd name="T7" fmla="*/ 225 h 271"/>
                <a:gd name="T8" fmla="*/ 419 w 432"/>
                <a:gd name="T9" fmla="*/ 222 h 271"/>
                <a:gd name="T10" fmla="*/ 417 w 432"/>
                <a:gd name="T11" fmla="*/ 219 h 271"/>
                <a:gd name="T12" fmla="*/ 417 w 432"/>
                <a:gd name="T13" fmla="*/ 207 h 271"/>
                <a:gd name="T14" fmla="*/ 419 w 432"/>
                <a:gd name="T15" fmla="*/ 203 h 271"/>
                <a:gd name="T16" fmla="*/ 419 w 432"/>
                <a:gd name="T17" fmla="*/ 200 h 271"/>
                <a:gd name="T18" fmla="*/ 419 w 432"/>
                <a:gd name="T19" fmla="*/ 193 h 271"/>
                <a:gd name="T20" fmla="*/ 419 w 432"/>
                <a:gd name="T21" fmla="*/ 183 h 271"/>
                <a:gd name="T22" fmla="*/ 416 w 432"/>
                <a:gd name="T23" fmla="*/ 176 h 271"/>
                <a:gd name="T24" fmla="*/ 416 w 432"/>
                <a:gd name="T25" fmla="*/ 168 h 271"/>
                <a:gd name="T26" fmla="*/ 419 w 432"/>
                <a:gd name="T27" fmla="*/ 161 h 271"/>
                <a:gd name="T28" fmla="*/ 421 w 432"/>
                <a:gd name="T29" fmla="*/ 158 h 271"/>
                <a:gd name="T30" fmla="*/ 421 w 432"/>
                <a:gd name="T31" fmla="*/ 154 h 271"/>
                <a:gd name="T32" fmla="*/ 419 w 432"/>
                <a:gd name="T33" fmla="*/ 146 h 271"/>
                <a:gd name="T34" fmla="*/ 417 w 432"/>
                <a:gd name="T35" fmla="*/ 142 h 271"/>
                <a:gd name="T36" fmla="*/ 414 w 432"/>
                <a:gd name="T37" fmla="*/ 139 h 271"/>
                <a:gd name="T38" fmla="*/ 412 w 432"/>
                <a:gd name="T39" fmla="*/ 136 h 271"/>
                <a:gd name="T40" fmla="*/ 410 w 432"/>
                <a:gd name="T41" fmla="*/ 132 h 271"/>
                <a:gd name="T42" fmla="*/ 409 w 432"/>
                <a:gd name="T43" fmla="*/ 125 h 271"/>
                <a:gd name="T44" fmla="*/ 407 w 432"/>
                <a:gd name="T45" fmla="*/ 122 h 271"/>
                <a:gd name="T46" fmla="*/ 404 w 432"/>
                <a:gd name="T47" fmla="*/ 119 h 271"/>
                <a:gd name="T48" fmla="*/ 404 w 432"/>
                <a:gd name="T49" fmla="*/ 110 h 271"/>
                <a:gd name="T50" fmla="*/ 402 w 432"/>
                <a:gd name="T51" fmla="*/ 95 h 271"/>
                <a:gd name="T52" fmla="*/ 404 w 432"/>
                <a:gd name="T53" fmla="*/ 86 h 271"/>
                <a:gd name="T54" fmla="*/ 404 w 432"/>
                <a:gd name="T55" fmla="*/ 80 h 271"/>
                <a:gd name="T56" fmla="*/ 400 w 432"/>
                <a:gd name="T57" fmla="*/ 74 h 271"/>
                <a:gd name="T58" fmla="*/ 400 w 432"/>
                <a:gd name="T59" fmla="*/ 73 h 271"/>
                <a:gd name="T60" fmla="*/ 399 w 432"/>
                <a:gd name="T61" fmla="*/ 71 h 271"/>
                <a:gd name="T62" fmla="*/ 397 w 432"/>
                <a:gd name="T63" fmla="*/ 63 h 271"/>
                <a:gd name="T64" fmla="*/ 399 w 432"/>
                <a:gd name="T65" fmla="*/ 61 h 271"/>
                <a:gd name="T66" fmla="*/ 399 w 432"/>
                <a:gd name="T67" fmla="*/ 52 h 271"/>
                <a:gd name="T68" fmla="*/ 402 w 432"/>
                <a:gd name="T69" fmla="*/ 44 h 271"/>
                <a:gd name="T70" fmla="*/ 402 w 432"/>
                <a:gd name="T71" fmla="*/ 40 h 271"/>
                <a:gd name="T72" fmla="*/ 400 w 432"/>
                <a:gd name="T73" fmla="*/ 37 h 271"/>
                <a:gd name="T74" fmla="*/ 399 w 432"/>
                <a:gd name="T75" fmla="*/ 30 h 271"/>
                <a:gd name="T76" fmla="*/ 395 w 432"/>
                <a:gd name="T77" fmla="*/ 20 h 271"/>
                <a:gd name="T78" fmla="*/ 393 w 432"/>
                <a:gd name="T79" fmla="*/ 13 h 271"/>
                <a:gd name="T80" fmla="*/ 297 w 432"/>
                <a:gd name="T81" fmla="*/ 13 h 271"/>
                <a:gd name="T82" fmla="*/ 108 w 432"/>
                <a:gd name="T83" fmla="*/ 5 h 271"/>
                <a:gd name="T84" fmla="*/ 0 w 432"/>
                <a:gd name="T85" fmla="*/ 254 h 271"/>
                <a:gd name="T86" fmla="*/ 198 w 432"/>
                <a:gd name="T87" fmla="*/ 265 h 271"/>
                <a:gd name="T88" fmla="*/ 387 w 432"/>
                <a:gd name="T89" fmla="*/ 271 h 271"/>
                <a:gd name="T90" fmla="*/ 431 w 432"/>
                <a:gd name="T91" fmla="*/ 271 h 271"/>
                <a:gd name="T92" fmla="*/ 431 w 432"/>
                <a:gd name="T93" fmla="*/ 258 h 271"/>
                <a:gd name="T94" fmla="*/ 424 w 432"/>
                <a:gd name="T95" fmla="*/ 24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 h="271">
                  <a:moveTo>
                    <a:pt x="424" y="244"/>
                  </a:moveTo>
                  <a:lnTo>
                    <a:pt x="424" y="244"/>
                  </a:lnTo>
                  <a:lnTo>
                    <a:pt x="422" y="239"/>
                  </a:lnTo>
                  <a:lnTo>
                    <a:pt x="422" y="239"/>
                  </a:lnTo>
                  <a:lnTo>
                    <a:pt x="421" y="236"/>
                  </a:lnTo>
                  <a:lnTo>
                    <a:pt x="421" y="232"/>
                  </a:lnTo>
                  <a:lnTo>
                    <a:pt x="421" y="232"/>
                  </a:lnTo>
                  <a:lnTo>
                    <a:pt x="421" y="225"/>
                  </a:lnTo>
                  <a:lnTo>
                    <a:pt x="421" y="225"/>
                  </a:lnTo>
                  <a:lnTo>
                    <a:pt x="419" y="222"/>
                  </a:lnTo>
                  <a:lnTo>
                    <a:pt x="417" y="219"/>
                  </a:lnTo>
                  <a:lnTo>
                    <a:pt x="417" y="219"/>
                  </a:lnTo>
                  <a:lnTo>
                    <a:pt x="417" y="212"/>
                  </a:lnTo>
                  <a:lnTo>
                    <a:pt x="417" y="207"/>
                  </a:lnTo>
                  <a:lnTo>
                    <a:pt x="417" y="207"/>
                  </a:lnTo>
                  <a:lnTo>
                    <a:pt x="419" y="203"/>
                  </a:lnTo>
                  <a:lnTo>
                    <a:pt x="419" y="200"/>
                  </a:lnTo>
                  <a:lnTo>
                    <a:pt x="419" y="200"/>
                  </a:lnTo>
                  <a:lnTo>
                    <a:pt x="419" y="193"/>
                  </a:lnTo>
                  <a:lnTo>
                    <a:pt x="419" y="193"/>
                  </a:lnTo>
                  <a:lnTo>
                    <a:pt x="419" y="188"/>
                  </a:lnTo>
                  <a:lnTo>
                    <a:pt x="419" y="183"/>
                  </a:lnTo>
                  <a:lnTo>
                    <a:pt x="419" y="183"/>
                  </a:lnTo>
                  <a:lnTo>
                    <a:pt x="416" y="176"/>
                  </a:lnTo>
                  <a:lnTo>
                    <a:pt x="416" y="171"/>
                  </a:lnTo>
                  <a:lnTo>
                    <a:pt x="416" y="168"/>
                  </a:lnTo>
                  <a:lnTo>
                    <a:pt x="416" y="168"/>
                  </a:lnTo>
                  <a:lnTo>
                    <a:pt x="419" y="161"/>
                  </a:lnTo>
                  <a:lnTo>
                    <a:pt x="419" y="161"/>
                  </a:lnTo>
                  <a:lnTo>
                    <a:pt x="421" y="158"/>
                  </a:lnTo>
                  <a:lnTo>
                    <a:pt x="421" y="154"/>
                  </a:lnTo>
                  <a:lnTo>
                    <a:pt x="421" y="154"/>
                  </a:lnTo>
                  <a:lnTo>
                    <a:pt x="421" y="149"/>
                  </a:lnTo>
                  <a:lnTo>
                    <a:pt x="419" y="146"/>
                  </a:lnTo>
                  <a:lnTo>
                    <a:pt x="419" y="146"/>
                  </a:lnTo>
                  <a:lnTo>
                    <a:pt x="417" y="142"/>
                  </a:lnTo>
                  <a:lnTo>
                    <a:pt x="417" y="142"/>
                  </a:lnTo>
                  <a:lnTo>
                    <a:pt x="414" y="139"/>
                  </a:lnTo>
                  <a:lnTo>
                    <a:pt x="414" y="139"/>
                  </a:lnTo>
                  <a:lnTo>
                    <a:pt x="412" y="136"/>
                  </a:lnTo>
                  <a:lnTo>
                    <a:pt x="410" y="132"/>
                  </a:lnTo>
                  <a:lnTo>
                    <a:pt x="410" y="132"/>
                  </a:lnTo>
                  <a:lnTo>
                    <a:pt x="410" y="129"/>
                  </a:lnTo>
                  <a:lnTo>
                    <a:pt x="409" y="125"/>
                  </a:lnTo>
                  <a:lnTo>
                    <a:pt x="409" y="125"/>
                  </a:lnTo>
                  <a:lnTo>
                    <a:pt x="407" y="122"/>
                  </a:lnTo>
                  <a:lnTo>
                    <a:pt x="404" y="119"/>
                  </a:lnTo>
                  <a:lnTo>
                    <a:pt x="404" y="119"/>
                  </a:lnTo>
                  <a:lnTo>
                    <a:pt x="404" y="110"/>
                  </a:lnTo>
                  <a:lnTo>
                    <a:pt x="404" y="110"/>
                  </a:lnTo>
                  <a:lnTo>
                    <a:pt x="402" y="102"/>
                  </a:lnTo>
                  <a:lnTo>
                    <a:pt x="402" y="95"/>
                  </a:lnTo>
                  <a:lnTo>
                    <a:pt x="402" y="95"/>
                  </a:lnTo>
                  <a:lnTo>
                    <a:pt x="404" y="86"/>
                  </a:lnTo>
                  <a:lnTo>
                    <a:pt x="404" y="80"/>
                  </a:lnTo>
                  <a:lnTo>
                    <a:pt x="404" y="80"/>
                  </a:lnTo>
                  <a:lnTo>
                    <a:pt x="400" y="74"/>
                  </a:lnTo>
                  <a:lnTo>
                    <a:pt x="400" y="74"/>
                  </a:lnTo>
                  <a:lnTo>
                    <a:pt x="400" y="73"/>
                  </a:lnTo>
                  <a:lnTo>
                    <a:pt x="400" y="73"/>
                  </a:lnTo>
                  <a:lnTo>
                    <a:pt x="399" y="71"/>
                  </a:lnTo>
                  <a:lnTo>
                    <a:pt x="399" y="71"/>
                  </a:lnTo>
                  <a:lnTo>
                    <a:pt x="397" y="66"/>
                  </a:lnTo>
                  <a:lnTo>
                    <a:pt x="397" y="63"/>
                  </a:lnTo>
                  <a:lnTo>
                    <a:pt x="399" y="61"/>
                  </a:lnTo>
                  <a:lnTo>
                    <a:pt x="399" y="61"/>
                  </a:lnTo>
                  <a:lnTo>
                    <a:pt x="399" y="52"/>
                  </a:lnTo>
                  <a:lnTo>
                    <a:pt x="399" y="52"/>
                  </a:lnTo>
                  <a:lnTo>
                    <a:pt x="400" y="49"/>
                  </a:lnTo>
                  <a:lnTo>
                    <a:pt x="402" y="44"/>
                  </a:lnTo>
                  <a:lnTo>
                    <a:pt x="402" y="44"/>
                  </a:lnTo>
                  <a:lnTo>
                    <a:pt x="402" y="40"/>
                  </a:lnTo>
                  <a:lnTo>
                    <a:pt x="400" y="37"/>
                  </a:lnTo>
                  <a:lnTo>
                    <a:pt x="400" y="37"/>
                  </a:lnTo>
                  <a:lnTo>
                    <a:pt x="399" y="30"/>
                  </a:lnTo>
                  <a:lnTo>
                    <a:pt x="399" y="30"/>
                  </a:lnTo>
                  <a:lnTo>
                    <a:pt x="395" y="25"/>
                  </a:lnTo>
                  <a:lnTo>
                    <a:pt x="395" y="20"/>
                  </a:lnTo>
                  <a:lnTo>
                    <a:pt x="395" y="20"/>
                  </a:lnTo>
                  <a:lnTo>
                    <a:pt x="393" y="13"/>
                  </a:lnTo>
                  <a:lnTo>
                    <a:pt x="393" y="13"/>
                  </a:lnTo>
                  <a:lnTo>
                    <a:pt x="297" y="13"/>
                  </a:lnTo>
                  <a:lnTo>
                    <a:pt x="200" y="10"/>
                  </a:lnTo>
                  <a:lnTo>
                    <a:pt x="108" y="5"/>
                  </a:lnTo>
                  <a:lnTo>
                    <a:pt x="17" y="0"/>
                  </a:lnTo>
                  <a:lnTo>
                    <a:pt x="0" y="254"/>
                  </a:lnTo>
                  <a:lnTo>
                    <a:pt x="0" y="254"/>
                  </a:lnTo>
                  <a:lnTo>
                    <a:pt x="198" y="265"/>
                  </a:lnTo>
                  <a:lnTo>
                    <a:pt x="329" y="270"/>
                  </a:lnTo>
                  <a:lnTo>
                    <a:pt x="387" y="271"/>
                  </a:lnTo>
                  <a:lnTo>
                    <a:pt x="431" y="271"/>
                  </a:lnTo>
                  <a:lnTo>
                    <a:pt x="431" y="271"/>
                  </a:lnTo>
                  <a:lnTo>
                    <a:pt x="432" y="265"/>
                  </a:lnTo>
                  <a:lnTo>
                    <a:pt x="431" y="258"/>
                  </a:lnTo>
                  <a:lnTo>
                    <a:pt x="431" y="258"/>
                  </a:lnTo>
                  <a:lnTo>
                    <a:pt x="424" y="244"/>
                  </a:lnTo>
                  <a:lnTo>
                    <a:pt x="424" y="24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Freeform 66">
              <a:extLst>
                <a:ext uri="{FF2B5EF4-FFF2-40B4-BE49-F238E27FC236}">
                  <a16:creationId xmlns:a16="http://schemas.microsoft.com/office/drawing/2014/main" id="{C62E7D4F-41C9-454C-B00A-E1FAB46BEF2D}"/>
                </a:ext>
              </a:extLst>
            </p:cNvPr>
            <p:cNvSpPr>
              <a:spLocks/>
            </p:cNvSpPr>
            <p:nvPr/>
          </p:nvSpPr>
          <p:spPr bwMode="auto">
            <a:xfrm>
              <a:off x="5685232" y="1939895"/>
              <a:ext cx="783634" cy="518937"/>
            </a:xfrm>
            <a:custGeom>
              <a:avLst/>
              <a:gdLst>
                <a:gd name="T0" fmla="*/ 129 w 434"/>
                <a:gd name="T1" fmla="*/ 12 h 316"/>
                <a:gd name="T2" fmla="*/ 134 w 434"/>
                <a:gd name="T3" fmla="*/ 20 h 316"/>
                <a:gd name="T4" fmla="*/ 143 w 434"/>
                <a:gd name="T5" fmla="*/ 31 h 316"/>
                <a:gd name="T6" fmla="*/ 144 w 434"/>
                <a:gd name="T7" fmla="*/ 36 h 316"/>
                <a:gd name="T8" fmla="*/ 134 w 434"/>
                <a:gd name="T9" fmla="*/ 41 h 316"/>
                <a:gd name="T10" fmla="*/ 119 w 434"/>
                <a:gd name="T11" fmla="*/ 48 h 316"/>
                <a:gd name="T12" fmla="*/ 122 w 434"/>
                <a:gd name="T13" fmla="*/ 61 h 316"/>
                <a:gd name="T14" fmla="*/ 129 w 434"/>
                <a:gd name="T15" fmla="*/ 51 h 316"/>
                <a:gd name="T16" fmla="*/ 131 w 434"/>
                <a:gd name="T17" fmla="*/ 56 h 316"/>
                <a:gd name="T18" fmla="*/ 126 w 434"/>
                <a:gd name="T19" fmla="*/ 63 h 316"/>
                <a:gd name="T20" fmla="*/ 134 w 434"/>
                <a:gd name="T21" fmla="*/ 75 h 316"/>
                <a:gd name="T22" fmla="*/ 127 w 434"/>
                <a:gd name="T23" fmla="*/ 75 h 316"/>
                <a:gd name="T24" fmla="*/ 115 w 434"/>
                <a:gd name="T25" fmla="*/ 64 h 316"/>
                <a:gd name="T26" fmla="*/ 124 w 434"/>
                <a:gd name="T27" fmla="*/ 75 h 316"/>
                <a:gd name="T28" fmla="*/ 127 w 434"/>
                <a:gd name="T29" fmla="*/ 88 h 316"/>
                <a:gd name="T30" fmla="*/ 117 w 434"/>
                <a:gd name="T31" fmla="*/ 75 h 316"/>
                <a:gd name="T32" fmla="*/ 112 w 434"/>
                <a:gd name="T33" fmla="*/ 73 h 316"/>
                <a:gd name="T34" fmla="*/ 105 w 434"/>
                <a:gd name="T35" fmla="*/ 76 h 316"/>
                <a:gd name="T36" fmla="*/ 102 w 434"/>
                <a:gd name="T37" fmla="*/ 80 h 316"/>
                <a:gd name="T38" fmla="*/ 100 w 434"/>
                <a:gd name="T39" fmla="*/ 71 h 316"/>
                <a:gd name="T40" fmla="*/ 80 w 434"/>
                <a:gd name="T41" fmla="*/ 66 h 316"/>
                <a:gd name="T42" fmla="*/ 54 w 434"/>
                <a:gd name="T43" fmla="*/ 54 h 316"/>
                <a:gd name="T44" fmla="*/ 31 w 434"/>
                <a:gd name="T45" fmla="*/ 32 h 316"/>
                <a:gd name="T46" fmla="*/ 12 w 434"/>
                <a:gd name="T47" fmla="*/ 22 h 316"/>
                <a:gd name="T48" fmla="*/ 9 w 434"/>
                <a:gd name="T49" fmla="*/ 37 h 316"/>
                <a:gd name="T50" fmla="*/ 3 w 434"/>
                <a:gd name="T51" fmla="*/ 64 h 316"/>
                <a:gd name="T52" fmla="*/ 9 w 434"/>
                <a:gd name="T53" fmla="*/ 93 h 316"/>
                <a:gd name="T54" fmla="*/ 10 w 434"/>
                <a:gd name="T55" fmla="*/ 134 h 316"/>
                <a:gd name="T56" fmla="*/ 9 w 434"/>
                <a:gd name="T57" fmla="*/ 165 h 316"/>
                <a:gd name="T58" fmla="*/ 0 w 434"/>
                <a:gd name="T59" fmla="*/ 182 h 316"/>
                <a:gd name="T60" fmla="*/ 15 w 434"/>
                <a:gd name="T61" fmla="*/ 199 h 316"/>
                <a:gd name="T62" fmla="*/ 24 w 434"/>
                <a:gd name="T63" fmla="*/ 205 h 316"/>
                <a:gd name="T64" fmla="*/ 34 w 434"/>
                <a:gd name="T65" fmla="*/ 212 h 316"/>
                <a:gd name="T66" fmla="*/ 41 w 434"/>
                <a:gd name="T67" fmla="*/ 216 h 316"/>
                <a:gd name="T68" fmla="*/ 49 w 434"/>
                <a:gd name="T69" fmla="*/ 219 h 316"/>
                <a:gd name="T70" fmla="*/ 58 w 434"/>
                <a:gd name="T71" fmla="*/ 214 h 316"/>
                <a:gd name="T72" fmla="*/ 63 w 434"/>
                <a:gd name="T73" fmla="*/ 224 h 316"/>
                <a:gd name="T74" fmla="*/ 65 w 434"/>
                <a:gd name="T75" fmla="*/ 236 h 316"/>
                <a:gd name="T76" fmla="*/ 59 w 434"/>
                <a:gd name="T77" fmla="*/ 248 h 316"/>
                <a:gd name="T78" fmla="*/ 65 w 434"/>
                <a:gd name="T79" fmla="*/ 260 h 316"/>
                <a:gd name="T80" fmla="*/ 65 w 434"/>
                <a:gd name="T81" fmla="*/ 270 h 316"/>
                <a:gd name="T82" fmla="*/ 78 w 434"/>
                <a:gd name="T83" fmla="*/ 273 h 316"/>
                <a:gd name="T84" fmla="*/ 95 w 434"/>
                <a:gd name="T85" fmla="*/ 277 h 316"/>
                <a:gd name="T86" fmla="*/ 114 w 434"/>
                <a:gd name="T87" fmla="*/ 278 h 316"/>
                <a:gd name="T88" fmla="*/ 132 w 434"/>
                <a:gd name="T89" fmla="*/ 280 h 316"/>
                <a:gd name="T90" fmla="*/ 148 w 434"/>
                <a:gd name="T91" fmla="*/ 287 h 316"/>
                <a:gd name="T92" fmla="*/ 163 w 434"/>
                <a:gd name="T93" fmla="*/ 290 h 316"/>
                <a:gd name="T94" fmla="*/ 185 w 434"/>
                <a:gd name="T95" fmla="*/ 294 h 316"/>
                <a:gd name="T96" fmla="*/ 194 w 434"/>
                <a:gd name="T97" fmla="*/ 292 h 316"/>
                <a:gd name="T98" fmla="*/ 204 w 434"/>
                <a:gd name="T99" fmla="*/ 290 h 316"/>
                <a:gd name="T100" fmla="*/ 222 w 434"/>
                <a:gd name="T101" fmla="*/ 285 h 316"/>
                <a:gd name="T102" fmla="*/ 234 w 434"/>
                <a:gd name="T103" fmla="*/ 289 h 316"/>
                <a:gd name="T104" fmla="*/ 244 w 434"/>
                <a:gd name="T105" fmla="*/ 294 h 316"/>
                <a:gd name="T106" fmla="*/ 272 w 434"/>
                <a:gd name="T107" fmla="*/ 290 h 316"/>
                <a:gd name="T108" fmla="*/ 434 w 434"/>
                <a:gd name="T109" fmla="*/ 73 h 316"/>
                <a:gd name="T110" fmla="*/ 127 w 434"/>
                <a:gd name="T11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4" h="316">
                  <a:moveTo>
                    <a:pt x="127" y="7"/>
                  </a:moveTo>
                  <a:lnTo>
                    <a:pt x="127" y="7"/>
                  </a:lnTo>
                  <a:lnTo>
                    <a:pt x="129" y="8"/>
                  </a:lnTo>
                  <a:lnTo>
                    <a:pt x="129" y="12"/>
                  </a:lnTo>
                  <a:lnTo>
                    <a:pt x="129" y="12"/>
                  </a:lnTo>
                  <a:lnTo>
                    <a:pt x="127" y="14"/>
                  </a:lnTo>
                  <a:lnTo>
                    <a:pt x="127" y="17"/>
                  </a:lnTo>
                  <a:lnTo>
                    <a:pt x="127" y="17"/>
                  </a:lnTo>
                  <a:lnTo>
                    <a:pt x="131" y="19"/>
                  </a:lnTo>
                  <a:lnTo>
                    <a:pt x="134" y="20"/>
                  </a:lnTo>
                  <a:lnTo>
                    <a:pt x="141" y="24"/>
                  </a:lnTo>
                  <a:lnTo>
                    <a:pt x="141" y="24"/>
                  </a:lnTo>
                  <a:lnTo>
                    <a:pt x="144" y="27"/>
                  </a:lnTo>
                  <a:lnTo>
                    <a:pt x="144" y="27"/>
                  </a:lnTo>
                  <a:lnTo>
                    <a:pt x="143" y="31"/>
                  </a:lnTo>
                  <a:lnTo>
                    <a:pt x="141" y="32"/>
                  </a:lnTo>
                  <a:lnTo>
                    <a:pt x="141" y="32"/>
                  </a:lnTo>
                  <a:lnTo>
                    <a:pt x="143" y="34"/>
                  </a:lnTo>
                  <a:lnTo>
                    <a:pt x="144" y="36"/>
                  </a:lnTo>
                  <a:lnTo>
                    <a:pt x="144" y="36"/>
                  </a:lnTo>
                  <a:lnTo>
                    <a:pt x="144" y="39"/>
                  </a:lnTo>
                  <a:lnTo>
                    <a:pt x="143" y="42"/>
                  </a:lnTo>
                  <a:lnTo>
                    <a:pt x="143" y="42"/>
                  </a:lnTo>
                  <a:lnTo>
                    <a:pt x="138" y="41"/>
                  </a:lnTo>
                  <a:lnTo>
                    <a:pt x="134" y="41"/>
                  </a:lnTo>
                  <a:lnTo>
                    <a:pt x="131" y="41"/>
                  </a:lnTo>
                  <a:lnTo>
                    <a:pt x="131" y="41"/>
                  </a:lnTo>
                  <a:lnTo>
                    <a:pt x="124" y="42"/>
                  </a:lnTo>
                  <a:lnTo>
                    <a:pt x="119" y="48"/>
                  </a:lnTo>
                  <a:lnTo>
                    <a:pt x="119" y="48"/>
                  </a:lnTo>
                  <a:lnTo>
                    <a:pt x="117" y="54"/>
                  </a:lnTo>
                  <a:lnTo>
                    <a:pt x="117" y="58"/>
                  </a:lnTo>
                  <a:lnTo>
                    <a:pt x="119" y="59"/>
                  </a:lnTo>
                  <a:lnTo>
                    <a:pt x="119" y="59"/>
                  </a:lnTo>
                  <a:lnTo>
                    <a:pt x="122" y="61"/>
                  </a:lnTo>
                  <a:lnTo>
                    <a:pt x="124" y="59"/>
                  </a:lnTo>
                  <a:lnTo>
                    <a:pt x="126" y="54"/>
                  </a:lnTo>
                  <a:lnTo>
                    <a:pt x="126" y="54"/>
                  </a:lnTo>
                  <a:lnTo>
                    <a:pt x="127" y="53"/>
                  </a:lnTo>
                  <a:lnTo>
                    <a:pt x="129" y="51"/>
                  </a:lnTo>
                  <a:lnTo>
                    <a:pt x="129" y="51"/>
                  </a:lnTo>
                  <a:lnTo>
                    <a:pt x="131" y="51"/>
                  </a:lnTo>
                  <a:lnTo>
                    <a:pt x="131" y="53"/>
                  </a:lnTo>
                  <a:lnTo>
                    <a:pt x="131" y="53"/>
                  </a:lnTo>
                  <a:lnTo>
                    <a:pt x="131" y="56"/>
                  </a:lnTo>
                  <a:lnTo>
                    <a:pt x="129" y="58"/>
                  </a:lnTo>
                  <a:lnTo>
                    <a:pt x="129" y="58"/>
                  </a:lnTo>
                  <a:lnTo>
                    <a:pt x="127" y="61"/>
                  </a:lnTo>
                  <a:lnTo>
                    <a:pt x="126" y="63"/>
                  </a:lnTo>
                  <a:lnTo>
                    <a:pt x="126" y="63"/>
                  </a:lnTo>
                  <a:lnTo>
                    <a:pt x="126" y="64"/>
                  </a:lnTo>
                  <a:lnTo>
                    <a:pt x="129" y="66"/>
                  </a:lnTo>
                  <a:lnTo>
                    <a:pt x="132" y="70"/>
                  </a:lnTo>
                  <a:lnTo>
                    <a:pt x="132" y="70"/>
                  </a:lnTo>
                  <a:lnTo>
                    <a:pt x="134" y="75"/>
                  </a:lnTo>
                  <a:lnTo>
                    <a:pt x="134" y="76"/>
                  </a:lnTo>
                  <a:lnTo>
                    <a:pt x="132" y="76"/>
                  </a:lnTo>
                  <a:lnTo>
                    <a:pt x="132" y="76"/>
                  </a:lnTo>
                  <a:lnTo>
                    <a:pt x="129" y="76"/>
                  </a:lnTo>
                  <a:lnTo>
                    <a:pt x="127" y="75"/>
                  </a:lnTo>
                  <a:lnTo>
                    <a:pt x="124" y="70"/>
                  </a:lnTo>
                  <a:lnTo>
                    <a:pt x="124" y="70"/>
                  </a:lnTo>
                  <a:lnTo>
                    <a:pt x="121" y="66"/>
                  </a:lnTo>
                  <a:lnTo>
                    <a:pt x="117" y="64"/>
                  </a:lnTo>
                  <a:lnTo>
                    <a:pt x="115" y="64"/>
                  </a:lnTo>
                  <a:lnTo>
                    <a:pt x="115" y="64"/>
                  </a:lnTo>
                  <a:lnTo>
                    <a:pt x="117" y="66"/>
                  </a:lnTo>
                  <a:lnTo>
                    <a:pt x="119" y="70"/>
                  </a:lnTo>
                  <a:lnTo>
                    <a:pt x="119" y="70"/>
                  </a:lnTo>
                  <a:lnTo>
                    <a:pt x="124" y="75"/>
                  </a:lnTo>
                  <a:lnTo>
                    <a:pt x="124" y="75"/>
                  </a:lnTo>
                  <a:lnTo>
                    <a:pt x="127" y="81"/>
                  </a:lnTo>
                  <a:lnTo>
                    <a:pt x="127" y="85"/>
                  </a:lnTo>
                  <a:lnTo>
                    <a:pt x="127" y="88"/>
                  </a:lnTo>
                  <a:lnTo>
                    <a:pt x="127" y="88"/>
                  </a:lnTo>
                  <a:lnTo>
                    <a:pt x="124" y="87"/>
                  </a:lnTo>
                  <a:lnTo>
                    <a:pt x="121" y="83"/>
                  </a:lnTo>
                  <a:lnTo>
                    <a:pt x="121" y="83"/>
                  </a:lnTo>
                  <a:lnTo>
                    <a:pt x="119" y="80"/>
                  </a:lnTo>
                  <a:lnTo>
                    <a:pt x="117" y="75"/>
                  </a:lnTo>
                  <a:lnTo>
                    <a:pt x="117" y="75"/>
                  </a:lnTo>
                  <a:lnTo>
                    <a:pt x="115" y="76"/>
                  </a:lnTo>
                  <a:lnTo>
                    <a:pt x="114" y="75"/>
                  </a:lnTo>
                  <a:lnTo>
                    <a:pt x="114" y="75"/>
                  </a:lnTo>
                  <a:lnTo>
                    <a:pt x="112" y="73"/>
                  </a:lnTo>
                  <a:lnTo>
                    <a:pt x="109" y="71"/>
                  </a:lnTo>
                  <a:lnTo>
                    <a:pt x="109" y="71"/>
                  </a:lnTo>
                  <a:lnTo>
                    <a:pt x="107" y="73"/>
                  </a:lnTo>
                  <a:lnTo>
                    <a:pt x="105" y="73"/>
                  </a:lnTo>
                  <a:lnTo>
                    <a:pt x="105" y="76"/>
                  </a:lnTo>
                  <a:lnTo>
                    <a:pt x="105" y="80"/>
                  </a:lnTo>
                  <a:lnTo>
                    <a:pt x="104" y="81"/>
                  </a:lnTo>
                  <a:lnTo>
                    <a:pt x="104" y="81"/>
                  </a:lnTo>
                  <a:lnTo>
                    <a:pt x="102" y="81"/>
                  </a:lnTo>
                  <a:lnTo>
                    <a:pt x="102" y="80"/>
                  </a:lnTo>
                  <a:lnTo>
                    <a:pt x="102" y="78"/>
                  </a:lnTo>
                  <a:lnTo>
                    <a:pt x="102" y="78"/>
                  </a:lnTo>
                  <a:lnTo>
                    <a:pt x="102" y="75"/>
                  </a:lnTo>
                  <a:lnTo>
                    <a:pt x="100" y="71"/>
                  </a:lnTo>
                  <a:lnTo>
                    <a:pt x="100" y="71"/>
                  </a:lnTo>
                  <a:lnTo>
                    <a:pt x="97" y="70"/>
                  </a:lnTo>
                  <a:lnTo>
                    <a:pt x="93" y="68"/>
                  </a:lnTo>
                  <a:lnTo>
                    <a:pt x="87" y="68"/>
                  </a:lnTo>
                  <a:lnTo>
                    <a:pt x="87" y="68"/>
                  </a:lnTo>
                  <a:lnTo>
                    <a:pt x="80" y="66"/>
                  </a:lnTo>
                  <a:lnTo>
                    <a:pt x="75" y="63"/>
                  </a:lnTo>
                  <a:lnTo>
                    <a:pt x="75" y="63"/>
                  </a:lnTo>
                  <a:lnTo>
                    <a:pt x="61" y="59"/>
                  </a:lnTo>
                  <a:lnTo>
                    <a:pt x="61" y="59"/>
                  </a:lnTo>
                  <a:lnTo>
                    <a:pt x="54" y="54"/>
                  </a:lnTo>
                  <a:lnTo>
                    <a:pt x="49" y="49"/>
                  </a:lnTo>
                  <a:lnTo>
                    <a:pt x="49" y="49"/>
                  </a:lnTo>
                  <a:lnTo>
                    <a:pt x="37" y="39"/>
                  </a:lnTo>
                  <a:lnTo>
                    <a:pt x="37" y="39"/>
                  </a:lnTo>
                  <a:lnTo>
                    <a:pt x="31" y="32"/>
                  </a:lnTo>
                  <a:lnTo>
                    <a:pt x="22" y="24"/>
                  </a:lnTo>
                  <a:lnTo>
                    <a:pt x="22" y="24"/>
                  </a:lnTo>
                  <a:lnTo>
                    <a:pt x="19" y="22"/>
                  </a:lnTo>
                  <a:lnTo>
                    <a:pt x="15" y="20"/>
                  </a:lnTo>
                  <a:lnTo>
                    <a:pt x="12" y="22"/>
                  </a:lnTo>
                  <a:lnTo>
                    <a:pt x="10" y="25"/>
                  </a:lnTo>
                  <a:lnTo>
                    <a:pt x="10" y="25"/>
                  </a:lnTo>
                  <a:lnTo>
                    <a:pt x="9" y="31"/>
                  </a:lnTo>
                  <a:lnTo>
                    <a:pt x="9" y="37"/>
                  </a:lnTo>
                  <a:lnTo>
                    <a:pt x="9" y="37"/>
                  </a:lnTo>
                  <a:lnTo>
                    <a:pt x="5" y="48"/>
                  </a:lnTo>
                  <a:lnTo>
                    <a:pt x="5" y="48"/>
                  </a:lnTo>
                  <a:lnTo>
                    <a:pt x="3" y="56"/>
                  </a:lnTo>
                  <a:lnTo>
                    <a:pt x="3" y="64"/>
                  </a:lnTo>
                  <a:lnTo>
                    <a:pt x="3" y="64"/>
                  </a:lnTo>
                  <a:lnTo>
                    <a:pt x="5" y="71"/>
                  </a:lnTo>
                  <a:lnTo>
                    <a:pt x="7" y="80"/>
                  </a:lnTo>
                  <a:lnTo>
                    <a:pt x="7" y="80"/>
                  </a:lnTo>
                  <a:lnTo>
                    <a:pt x="9" y="87"/>
                  </a:lnTo>
                  <a:lnTo>
                    <a:pt x="9" y="93"/>
                  </a:lnTo>
                  <a:lnTo>
                    <a:pt x="10" y="109"/>
                  </a:lnTo>
                  <a:lnTo>
                    <a:pt x="10" y="109"/>
                  </a:lnTo>
                  <a:lnTo>
                    <a:pt x="10" y="122"/>
                  </a:lnTo>
                  <a:lnTo>
                    <a:pt x="10" y="134"/>
                  </a:lnTo>
                  <a:lnTo>
                    <a:pt x="10" y="134"/>
                  </a:lnTo>
                  <a:lnTo>
                    <a:pt x="10" y="151"/>
                  </a:lnTo>
                  <a:lnTo>
                    <a:pt x="10" y="151"/>
                  </a:lnTo>
                  <a:lnTo>
                    <a:pt x="10" y="158"/>
                  </a:lnTo>
                  <a:lnTo>
                    <a:pt x="9" y="165"/>
                  </a:lnTo>
                  <a:lnTo>
                    <a:pt x="9" y="165"/>
                  </a:lnTo>
                  <a:lnTo>
                    <a:pt x="3" y="173"/>
                  </a:lnTo>
                  <a:lnTo>
                    <a:pt x="3" y="173"/>
                  </a:lnTo>
                  <a:lnTo>
                    <a:pt x="2" y="177"/>
                  </a:lnTo>
                  <a:lnTo>
                    <a:pt x="0" y="182"/>
                  </a:lnTo>
                  <a:lnTo>
                    <a:pt x="0" y="182"/>
                  </a:lnTo>
                  <a:lnTo>
                    <a:pt x="2" y="188"/>
                  </a:lnTo>
                  <a:lnTo>
                    <a:pt x="5" y="193"/>
                  </a:lnTo>
                  <a:lnTo>
                    <a:pt x="5" y="193"/>
                  </a:lnTo>
                  <a:lnTo>
                    <a:pt x="9" y="197"/>
                  </a:lnTo>
                  <a:lnTo>
                    <a:pt x="15" y="199"/>
                  </a:lnTo>
                  <a:lnTo>
                    <a:pt x="15" y="199"/>
                  </a:lnTo>
                  <a:lnTo>
                    <a:pt x="19" y="199"/>
                  </a:lnTo>
                  <a:lnTo>
                    <a:pt x="20" y="200"/>
                  </a:lnTo>
                  <a:lnTo>
                    <a:pt x="24" y="205"/>
                  </a:lnTo>
                  <a:lnTo>
                    <a:pt x="24" y="205"/>
                  </a:lnTo>
                  <a:lnTo>
                    <a:pt x="29" y="209"/>
                  </a:lnTo>
                  <a:lnTo>
                    <a:pt x="29" y="209"/>
                  </a:lnTo>
                  <a:lnTo>
                    <a:pt x="29" y="209"/>
                  </a:lnTo>
                  <a:lnTo>
                    <a:pt x="29" y="209"/>
                  </a:lnTo>
                  <a:lnTo>
                    <a:pt x="34" y="212"/>
                  </a:lnTo>
                  <a:lnTo>
                    <a:pt x="34" y="212"/>
                  </a:lnTo>
                  <a:lnTo>
                    <a:pt x="37" y="212"/>
                  </a:lnTo>
                  <a:lnTo>
                    <a:pt x="37" y="212"/>
                  </a:lnTo>
                  <a:lnTo>
                    <a:pt x="41" y="216"/>
                  </a:lnTo>
                  <a:lnTo>
                    <a:pt x="41" y="216"/>
                  </a:lnTo>
                  <a:lnTo>
                    <a:pt x="44" y="217"/>
                  </a:lnTo>
                  <a:lnTo>
                    <a:pt x="44" y="217"/>
                  </a:lnTo>
                  <a:lnTo>
                    <a:pt x="48" y="219"/>
                  </a:lnTo>
                  <a:lnTo>
                    <a:pt x="48" y="219"/>
                  </a:lnTo>
                  <a:lnTo>
                    <a:pt x="49" y="219"/>
                  </a:lnTo>
                  <a:lnTo>
                    <a:pt x="51" y="217"/>
                  </a:lnTo>
                  <a:lnTo>
                    <a:pt x="53" y="214"/>
                  </a:lnTo>
                  <a:lnTo>
                    <a:pt x="53" y="214"/>
                  </a:lnTo>
                  <a:lnTo>
                    <a:pt x="56" y="212"/>
                  </a:lnTo>
                  <a:lnTo>
                    <a:pt x="58" y="214"/>
                  </a:lnTo>
                  <a:lnTo>
                    <a:pt x="61" y="217"/>
                  </a:lnTo>
                  <a:lnTo>
                    <a:pt x="61" y="217"/>
                  </a:lnTo>
                  <a:lnTo>
                    <a:pt x="63" y="221"/>
                  </a:lnTo>
                  <a:lnTo>
                    <a:pt x="63" y="224"/>
                  </a:lnTo>
                  <a:lnTo>
                    <a:pt x="63" y="224"/>
                  </a:lnTo>
                  <a:lnTo>
                    <a:pt x="61" y="227"/>
                  </a:lnTo>
                  <a:lnTo>
                    <a:pt x="59" y="229"/>
                  </a:lnTo>
                  <a:lnTo>
                    <a:pt x="59" y="229"/>
                  </a:lnTo>
                  <a:lnTo>
                    <a:pt x="61" y="233"/>
                  </a:lnTo>
                  <a:lnTo>
                    <a:pt x="65" y="236"/>
                  </a:lnTo>
                  <a:lnTo>
                    <a:pt x="65" y="236"/>
                  </a:lnTo>
                  <a:lnTo>
                    <a:pt x="65" y="239"/>
                  </a:lnTo>
                  <a:lnTo>
                    <a:pt x="61" y="244"/>
                  </a:lnTo>
                  <a:lnTo>
                    <a:pt x="61" y="244"/>
                  </a:lnTo>
                  <a:lnTo>
                    <a:pt x="59" y="248"/>
                  </a:lnTo>
                  <a:lnTo>
                    <a:pt x="59" y="251"/>
                  </a:lnTo>
                  <a:lnTo>
                    <a:pt x="59" y="251"/>
                  </a:lnTo>
                  <a:lnTo>
                    <a:pt x="61" y="255"/>
                  </a:lnTo>
                  <a:lnTo>
                    <a:pt x="65" y="260"/>
                  </a:lnTo>
                  <a:lnTo>
                    <a:pt x="65" y="260"/>
                  </a:lnTo>
                  <a:lnTo>
                    <a:pt x="65" y="265"/>
                  </a:lnTo>
                  <a:lnTo>
                    <a:pt x="65" y="265"/>
                  </a:lnTo>
                  <a:lnTo>
                    <a:pt x="65" y="268"/>
                  </a:lnTo>
                  <a:lnTo>
                    <a:pt x="65" y="268"/>
                  </a:lnTo>
                  <a:lnTo>
                    <a:pt x="65" y="270"/>
                  </a:lnTo>
                  <a:lnTo>
                    <a:pt x="68" y="272"/>
                  </a:lnTo>
                  <a:lnTo>
                    <a:pt x="68" y="272"/>
                  </a:lnTo>
                  <a:lnTo>
                    <a:pt x="75" y="272"/>
                  </a:lnTo>
                  <a:lnTo>
                    <a:pt x="75" y="272"/>
                  </a:lnTo>
                  <a:lnTo>
                    <a:pt x="78" y="273"/>
                  </a:lnTo>
                  <a:lnTo>
                    <a:pt x="82" y="275"/>
                  </a:lnTo>
                  <a:lnTo>
                    <a:pt x="82" y="275"/>
                  </a:lnTo>
                  <a:lnTo>
                    <a:pt x="85" y="278"/>
                  </a:lnTo>
                  <a:lnTo>
                    <a:pt x="88" y="278"/>
                  </a:lnTo>
                  <a:lnTo>
                    <a:pt x="95" y="277"/>
                  </a:lnTo>
                  <a:lnTo>
                    <a:pt x="95" y="277"/>
                  </a:lnTo>
                  <a:lnTo>
                    <a:pt x="102" y="278"/>
                  </a:lnTo>
                  <a:lnTo>
                    <a:pt x="102" y="278"/>
                  </a:lnTo>
                  <a:lnTo>
                    <a:pt x="107" y="278"/>
                  </a:lnTo>
                  <a:lnTo>
                    <a:pt x="114" y="278"/>
                  </a:lnTo>
                  <a:lnTo>
                    <a:pt x="114" y="278"/>
                  </a:lnTo>
                  <a:lnTo>
                    <a:pt x="119" y="280"/>
                  </a:lnTo>
                  <a:lnTo>
                    <a:pt x="126" y="282"/>
                  </a:lnTo>
                  <a:lnTo>
                    <a:pt x="126" y="282"/>
                  </a:lnTo>
                  <a:lnTo>
                    <a:pt x="132" y="280"/>
                  </a:lnTo>
                  <a:lnTo>
                    <a:pt x="134" y="280"/>
                  </a:lnTo>
                  <a:lnTo>
                    <a:pt x="138" y="282"/>
                  </a:lnTo>
                  <a:lnTo>
                    <a:pt x="138" y="282"/>
                  </a:lnTo>
                  <a:lnTo>
                    <a:pt x="143" y="285"/>
                  </a:lnTo>
                  <a:lnTo>
                    <a:pt x="148" y="287"/>
                  </a:lnTo>
                  <a:lnTo>
                    <a:pt x="148" y="287"/>
                  </a:lnTo>
                  <a:lnTo>
                    <a:pt x="158" y="290"/>
                  </a:lnTo>
                  <a:lnTo>
                    <a:pt x="158" y="290"/>
                  </a:lnTo>
                  <a:lnTo>
                    <a:pt x="163" y="290"/>
                  </a:lnTo>
                  <a:lnTo>
                    <a:pt x="163" y="290"/>
                  </a:lnTo>
                  <a:lnTo>
                    <a:pt x="170" y="290"/>
                  </a:lnTo>
                  <a:lnTo>
                    <a:pt x="177" y="290"/>
                  </a:lnTo>
                  <a:lnTo>
                    <a:pt x="177" y="290"/>
                  </a:lnTo>
                  <a:lnTo>
                    <a:pt x="183" y="292"/>
                  </a:lnTo>
                  <a:lnTo>
                    <a:pt x="185" y="294"/>
                  </a:lnTo>
                  <a:lnTo>
                    <a:pt x="188" y="294"/>
                  </a:lnTo>
                  <a:lnTo>
                    <a:pt x="188" y="294"/>
                  </a:lnTo>
                  <a:lnTo>
                    <a:pt x="192" y="292"/>
                  </a:lnTo>
                  <a:lnTo>
                    <a:pt x="194" y="292"/>
                  </a:lnTo>
                  <a:lnTo>
                    <a:pt x="194" y="292"/>
                  </a:lnTo>
                  <a:lnTo>
                    <a:pt x="197" y="292"/>
                  </a:lnTo>
                  <a:lnTo>
                    <a:pt x="199" y="294"/>
                  </a:lnTo>
                  <a:lnTo>
                    <a:pt x="199" y="294"/>
                  </a:lnTo>
                  <a:lnTo>
                    <a:pt x="202" y="292"/>
                  </a:lnTo>
                  <a:lnTo>
                    <a:pt x="204" y="290"/>
                  </a:lnTo>
                  <a:lnTo>
                    <a:pt x="204" y="290"/>
                  </a:lnTo>
                  <a:lnTo>
                    <a:pt x="207" y="289"/>
                  </a:lnTo>
                  <a:lnTo>
                    <a:pt x="209" y="289"/>
                  </a:lnTo>
                  <a:lnTo>
                    <a:pt x="209" y="289"/>
                  </a:lnTo>
                  <a:lnTo>
                    <a:pt x="222" y="285"/>
                  </a:lnTo>
                  <a:lnTo>
                    <a:pt x="222" y="285"/>
                  </a:lnTo>
                  <a:lnTo>
                    <a:pt x="226" y="285"/>
                  </a:lnTo>
                  <a:lnTo>
                    <a:pt x="227" y="289"/>
                  </a:lnTo>
                  <a:lnTo>
                    <a:pt x="227" y="289"/>
                  </a:lnTo>
                  <a:lnTo>
                    <a:pt x="234" y="289"/>
                  </a:lnTo>
                  <a:lnTo>
                    <a:pt x="234" y="289"/>
                  </a:lnTo>
                  <a:lnTo>
                    <a:pt x="238" y="292"/>
                  </a:lnTo>
                  <a:lnTo>
                    <a:pt x="238" y="292"/>
                  </a:lnTo>
                  <a:lnTo>
                    <a:pt x="244" y="294"/>
                  </a:lnTo>
                  <a:lnTo>
                    <a:pt x="244" y="294"/>
                  </a:lnTo>
                  <a:lnTo>
                    <a:pt x="250" y="295"/>
                  </a:lnTo>
                  <a:lnTo>
                    <a:pt x="256" y="295"/>
                  </a:lnTo>
                  <a:lnTo>
                    <a:pt x="256" y="295"/>
                  </a:lnTo>
                  <a:lnTo>
                    <a:pt x="266" y="292"/>
                  </a:lnTo>
                  <a:lnTo>
                    <a:pt x="272" y="290"/>
                  </a:lnTo>
                  <a:lnTo>
                    <a:pt x="275" y="292"/>
                  </a:lnTo>
                  <a:lnTo>
                    <a:pt x="277" y="292"/>
                  </a:lnTo>
                  <a:lnTo>
                    <a:pt x="389" y="316"/>
                  </a:lnTo>
                  <a:lnTo>
                    <a:pt x="389" y="314"/>
                  </a:lnTo>
                  <a:lnTo>
                    <a:pt x="434" y="73"/>
                  </a:lnTo>
                  <a:lnTo>
                    <a:pt x="434" y="73"/>
                  </a:lnTo>
                  <a:lnTo>
                    <a:pt x="304" y="46"/>
                  </a:lnTo>
                  <a:lnTo>
                    <a:pt x="207" y="22"/>
                  </a:lnTo>
                  <a:lnTo>
                    <a:pt x="148" y="7"/>
                  </a:lnTo>
                  <a:lnTo>
                    <a:pt x="127" y="0"/>
                  </a:lnTo>
                  <a:lnTo>
                    <a:pt x="127" y="0"/>
                  </a:lnTo>
                  <a:lnTo>
                    <a:pt x="126" y="3"/>
                  </a:lnTo>
                  <a:lnTo>
                    <a:pt x="127" y="7"/>
                  </a:lnTo>
                  <a:lnTo>
                    <a:pt x="127" y="7"/>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1" name="Freeform 67">
              <a:extLst>
                <a:ext uri="{FF2B5EF4-FFF2-40B4-BE49-F238E27FC236}">
                  <a16:creationId xmlns:a16="http://schemas.microsoft.com/office/drawing/2014/main" id="{10F7BBA5-9A67-4282-BF14-32BF02F6AD86}"/>
                </a:ext>
              </a:extLst>
            </p:cNvPr>
            <p:cNvSpPr>
              <a:spLocks/>
            </p:cNvSpPr>
            <p:nvPr/>
          </p:nvSpPr>
          <p:spPr bwMode="auto">
            <a:xfrm>
              <a:off x="7034022" y="3261873"/>
              <a:ext cx="850442" cy="615828"/>
            </a:xfrm>
            <a:custGeom>
              <a:avLst/>
              <a:gdLst>
                <a:gd name="T0" fmla="*/ 349 w 471"/>
                <a:gd name="T1" fmla="*/ 33 h 375"/>
                <a:gd name="T2" fmla="*/ 349 w 471"/>
                <a:gd name="T3" fmla="*/ 33 h 375"/>
                <a:gd name="T4" fmla="*/ 273 w 471"/>
                <a:gd name="T5" fmla="*/ 27 h 375"/>
                <a:gd name="T6" fmla="*/ 191 w 471"/>
                <a:gd name="T7" fmla="*/ 18 h 375"/>
                <a:gd name="T8" fmla="*/ 40 w 471"/>
                <a:gd name="T9" fmla="*/ 0 h 375"/>
                <a:gd name="T10" fmla="*/ 0 w 471"/>
                <a:gd name="T11" fmla="*/ 336 h 375"/>
                <a:gd name="T12" fmla="*/ 0 w 471"/>
                <a:gd name="T13" fmla="*/ 336 h 375"/>
                <a:gd name="T14" fmla="*/ 100 w 471"/>
                <a:gd name="T15" fmla="*/ 347 h 375"/>
                <a:gd name="T16" fmla="*/ 200 w 471"/>
                <a:gd name="T17" fmla="*/ 356 h 375"/>
                <a:gd name="T18" fmla="*/ 297 w 471"/>
                <a:gd name="T19" fmla="*/ 364 h 375"/>
                <a:gd name="T20" fmla="*/ 392 w 471"/>
                <a:gd name="T21" fmla="*/ 371 h 375"/>
                <a:gd name="T22" fmla="*/ 392 w 471"/>
                <a:gd name="T23" fmla="*/ 371 h 375"/>
                <a:gd name="T24" fmla="*/ 454 w 471"/>
                <a:gd name="T25" fmla="*/ 375 h 375"/>
                <a:gd name="T26" fmla="*/ 466 w 471"/>
                <a:gd name="T27" fmla="*/ 123 h 375"/>
                <a:gd name="T28" fmla="*/ 471 w 471"/>
                <a:gd name="T29" fmla="*/ 37 h 375"/>
                <a:gd name="T30" fmla="*/ 471 w 471"/>
                <a:gd name="T31" fmla="*/ 37 h 375"/>
                <a:gd name="T32" fmla="*/ 446 w 471"/>
                <a:gd name="T33" fmla="*/ 37 h 375"/>
                <a:gd name="T34" fmla="*/ 417 w 471"/>
                <a:gd name="T35" fmla="*/ 37 h 375"/>
                <a:gd name="T36" fmla="*/ 349 w 471"/>
                <a:gd name="T37" fmla="*/ 33 h 375"/>
                <a:gd name="T38" fmla="*/ 349 w 471"/>
                <a:gd name="T39" fmla="*/ 3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1" h="375">
                  <a:moveTo>
                    <a:pt x="349" y="33"/>
                  </a:moveTo>
                  <a:lnTo>
                    <a:pt x="349" y="33"/>
                  </a:lnTo>
                  <a:lnTo>
                    <a:pt x="273" y="27"/>
                  </a:lnTo>
                  <a:lnTo>
                    <a:pt x="191" y="18"/>
                  </a:lnTo>
                  <a:lnTo>
                    <a:pt x="40" y="0"/>
                  </a:lnTo>
                  <a:lnTo>
                    <a:pt x="0" y="336"/>
                  </a:lnTo>
                  <a:lnTo>
                    <a:pt x="0" y="336"/>
                  </a:lnTo>
                  <a:lnTo>
                    <a:pt x="100" y="347"/>
                  </a:lnTo>
                  <a:lnTo>
                    <a:pt x="200" y="356"/>
                  </a:lnTo>
                  <a:lnTo>
                    <a:pt x="297" y="364"/>
                  </a:lnTo>
                  <a:lnTo>
                    <a:pt x="392" y="371"/>
                  </a:lnTo>
                  <a:lnTo>
                    <a:pt x="392" y="371"/>
                  </a:lnTo>
                  <a:lnTo>
                    <a:pt x="454" y="375"/>
                  </a:lnTo>
                  <a:lnTo>
                    <a:pt x="466" y="123"/>
                  </a:lnTo>
                  <a:lnTo>
                    <a:pt x="471" y="37"/>
                  </a:lnTo>
                  <a:lnTo>
                    <a:pt x="471" y="37"/>
                  </a:lnTo>
                  <a:lnTo>
                    <a:pt x="446" y="37"/>
                  </a:lnTo>
                  <a:lnTo>
                    <a:pt x="417" y="37"/>
                  </a:lnTo>
                  <a:lnTo>
                    <a:pt x="349" y="33"/>
                  </a:lnTo>
                  <a:lnTo>
                    <a:pt x="349" y="3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2" name="Freeform 68">
              <a:extLst>
                <a:ext uri="{FF2B5EF4-FFF2-40B4-BE49-F238E27FC236}">
                  <a16:creationId xmlns:a16="http://schemas.microsoft.com/office/drawing/2014/main" id="{38B03B04-5BAE-49F3-AB89-6B38B5E6965E}"/>
                </a:ext>
              </a:extLst>
            </p:cNvPr>
            <p:cNvSpPr>
              <a:spLocks/>
            </p:cNvSpPr>
            <p:nvPr/>
          </p:nvSpPr>
          <p:spPr bwMode="auto">
            <a:xfrm>
              <a:off x="9123110" y="4133884"/>
              <a:ext cx="388206" cy="679874"/>
            </a:xfrm>
            <a:custGeom>
              <a:avLst/>
              <a:gdLst>
                <a:gd name="T0" fmla="*/ 214 w 215"/>
                <a:gd name="T1" fmla="*/ 265 h 414"/>
                <a:gd name="T2" fmla="*/ 212 w 215"/>
                <a:gd name="T3" fmla="*/ 176 h 414"/>
                <a:gd name="T4" fmla="*/ 210 w 215"/>
                <a:gd name="T5" fmla="*/ 119 h 414"/>
                <a:gd name="T6" fmla="*/ 210 w 215"/>
                <a:gd name="T7" fmla="*/ 34 h 414"/>
                <a:gd name="T8" fmla="*/ 212 w 215"/>
                <a:gd name="T9" fmla="*/ 10 h 414"/>
                <a:gd name="T10" fmla="*/ 73 w 215"/>
                <a:gd name="T11" fmla="*/ 10 h 414"/>
                <a:gd name="T12" fmla="*/ 63 w 215"/>
                <a:gd name="T13" fmla="*/ 41 h 414"/>
                <a:gd name="T14" fmla="*/ 56 w 215"/>
                <a:gd name="T15" fmla="*/ 42 h 414"/>
                <a:gd name="T16" fmla="*/ 49 w 215"/>
                <a:gd name="T17" fmla="*/ 66 h 414"/>
                <a:gd name="T18" fmla="*/ 42 w 215"/>
                <a:gd name="T19" fmla="*/ 66 h 414"/>
                <a:gd name="T20" fmla="*/ 36 w 215"/>
                <a:gd name="T21" fmla="*/ 73 h 414"/>
                <a:gd name="T22" fmla="*/ 34 w 215"/>
                <a:gd name="T23" fmla="*/ 88 h 414"/>
                <a:gd name="T24" fmla="*/ 25 w 215"/>
                <a:gd name="T25" fmla="*/ 100 h 414"/>
                <a:gd name="T26" fmla="*/ 22 w 215"/>
                <a:gd name="T27" fmla="*/ 117 h 414"/>
                <a:gd name="T28" fmla="*/ 12 w 215"/>
                <a:gd name="T29" fmla="*/ 141 h 414"/>
                <a:gd name="T30" fmla="*/ 24 w 215"/>
                <a:gd name="T31" fmla="*/ 136 h 414"/>
                <a:gd name="T32" fmla="*/ 25 w 215"/>
                <a:gd name="T33" fmla="*/ 142 h 414"/>
                <a:gd name="T34" fmla="*/ 24 w 215"/>
                <a:gd name="T35" fmla="*/ 158 h 414"/>
                <a:gd name="T36" fmla="*/ 24 w 215"/>
                <a:gd name="T37" fmla="*/ 171 h 414"/>
                <a:gd name="T38" fmla="*/ 24 w 215"/>
                <a:gd name="T39" fmla="*/ 178 h 414"/>
                <a:gd name="T40" fmla="*/ 32 w 215"/>
                <a:gd name="T41" fmla="*/ 183 h 414"/>
                <a:gd name="T42" fmla="*/ 27 w 215"/>
                <a:gd name="T43" fmla="*/ 193 h 414"/>
                <a:gd name="T44" fmla="*/ 30 w 215"/>
                <a:gd name="T45" fmla="*/ 212 h 414"/>
                <a:gd name="T46" fmla="*/ 42 w 215"/>
                <a:gd name="T47" fmla="*/ 214 h 414"/>
                <a:gd name="T48" fmla="*/ 36 w 215"/>
                <a:gd name="T49" fmla="*/ 231 h 414"/>
                <a:gd name="T50" fmla="*/ 39 w 215"/>
                <a:gd name="T51" fmla="*/ 241 h 414"/>
                <a:gd name="T52" fmla="*/ 32 w 215"/>
                <a:gd name="T53" fmla="*/ 253 h 414"/>
                <a:gd name="T54" fmla="*/ 27 w 215"/>
                <a:gd name="T55" fmla="*/ 263 h 414"/>
                <a:gd name="T56" fmla="*/ 20 w 215"/>
                <a:gd name="T57" fmla="*/ 273 h 414"/>
                <a:gd name="T58" fmla="*/ 14 w 215"/>
                <a:gd name="T59" fmla="*/ 278 h 414"/>
                <a:gd name="T60" fmla="*/ 15 w 215"/>
                <a:gd name="T61" fmla="*/ 287 h 414"/>
                <a:gd name="T62" fmla="*/ 7 w 215"/>
                <a:gd name="T63" fmla="*/ 295 h 414"/>
                <a:gd name="T64" fmla="*/ 10 w 215"/>
                <a:gd name="T65" fmla="*/ 302 h 414"/>
                <a:gd name="T66" fmla="*/ 5 w 215"/>
                <a:gd name="T67" fmla="*/ 310 h 414"/>
                <a:gd name="T68" fmla="*/ 0 w 215"/>
                <a:gd name="T69" fmla="*/ 324 h 414"/>
                <a:gd name="T70" fmla="*/ 2 w 215"/>
                <a:gd name="T71" fmla="*/ 348 h 414"/>
                <a:gd name="T72" fmla="*/ 63 w 215"/>
                <a:gd name="T73" fmla="*/ 344 h 414"/>
                <a:gd name="T74" fmla="*/ 124 w 215"/>
                <a:gd name="T75" fmla="*/ 339 h 414"/>
                <a:gd name="T76" fmla="*/ 124 w 215"/>
                <a:gd name="T77" fmla="*/ 356 h 414"/>
                <a:gd name="T78" fmla="*/ 125 w 215"/>
                <a:gd name="T79" fmla="*/ 375 h 414"/>
                <a:gd name="T80" fmla="*/ 139 w 215"/>
                <a:gd name="T81" fmla="*/ 388 h 414"/>
                <a:gd name="T82" fmla="*/ 144 w 215"/>
                <a:gd name="T83" fmla="*/ 402 h 414"/>
                <a:gd name="T84" fmla="*/ 151 w 215"/>
                <a:gd name="T85" fmla="*/ 407 h 414"/>
                <a:gd name="T86" fmla="*/ 159 w 215"/>
                <a:gd name="T87" fmla="*/ 412 h 414"/>
                <a:gd name="T88" fmla="*/ 158 w 215"/>
                <a:gd name="T89" fmla="*/ 399 h 414"/>
                <a:gd name="T90" fmla="*/ 187 w 215"/>
                <a:gd name="T91" fmla="*/ 388 h 414"/>
                <a:gd name="T92" fmla="*/ 195 w 215"/>
                <a:gd name="T93" fmla="*/ 383 h 414"/>
                <a:gd name="T94" fmla="*/ 202 w 215"/>
                <a:gd name="T95" fmla="*/ 390 h 414"/>
                <a:gd name="T96" fmla="*/ 209 w 215"/>
                <a:gd name="T97" fmla="*/ 377 h 414"/>
                <a:gd name="T98" fmla="*/ 209 w 215"/>
                <a:gd name="T99" fmla="*/ 353 h 414"/>
                <a:gd name="T100" fmla="*/ 214 w 215"/>
                <a:gd name="T101" fmla="*/ 344 h 414"/>
                <a:gd name="T102" fmla="*/ 210 w 215"/>
                <a:gd name="T103" fmla="*/ 332 h 414"/>
                <a:gd name="T104" fmla="*/ 215 w 215"/>
                <a:gd name="T105" fmla="*/ 31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5" h="414">
                  <a:moveTo>
                    <a:pt x="215" y="312"/>
                  </a:moveTo>
                  <a:lnTo>
                    <a:pt x="215" y="288"/>
                  </a:lnTo>
                  <a:lnTo>
                    <a:pt x="215" y="288"/>
                  </a:lnTo>
                  <a:lnTo>
                    <a:pt x="214" y="265"/>
                  </a:lnTo>
                  <a:lnTo>
                    <a:pt x="214" y="265"/>
                  </a:lnTo>
                  <a:lnTo>
                    <a:pt x="212" y="215"/>
                  </a:lnTo>
                  <a:lnTo>
                    <a:pt x="212" y="215"/>
                  </a:lnTo>
                  <a:lnTo>
                    <a:pt x="212" y="188"/>
                  </a:lnTo>
                  <a:lnTo>
                    <a:pt x="212" y="188"/>
                  </a:lnTo>
                  <a:lnTo>
                    <a:pt x="212" y="176"/>
                  </a:lnTo>
                  <a:lnTo>
                    <a:pt x="212" y="163"/>
                  </a:lnTo>
                  <a:lnTo>
                    <a:pt x="212" y="163"/>
                  </a:lnTo>
                  <a:lnTo>
                    <a:pt x="210" y="142"/>
                  </a:lnTo>
                  <a:lnTo>
                    <a:pt x="210" y="119"/>
                  </a:lnTo>
                  <a:lnTo>
                    <a:pt x="210" y="119"/>
                  </a:lnTo>
                  <a:lnTo>
                    <a:pt x="212" y="100"/>
                  </a:lnTo>
                  <a:lnTo>
                    <a:pt x="212" y="76"/>
                  </a:lnTo>
                  <a:lnTo>
                    <a:pt x="212" y="76"/>
                  </a:lnTo>
                  <a:lnTo>
                    <a:pt x="210" y="34"/>
                  </a:lnTo>
                  <a:lnTo>
                    <a:pt x="210" y="34"/>
                  </a:lnTo>
                  <a:lnTo>
                    <a:pt x="212" y="22"/>
                  </a:lnTo>
                  <a:lnTo>
                    <a:pt x="212" y="22"/>
                  </a:lnTo>
                  <a:lnTo>
                    <a:pt x="212" y="17"/>
                  </a:lnTo>
                  <a:lnTo>
                    <a:pt x="212" y="10"/>
                  </a:lnTo>
                  <a:lnTo>
                    <a:pt x="212" y="10"/>
                  </a:lnTo>
                  <a:lnTo>
                    <a:pt x="214" y="0"/>
                  </a:lnTo>
                  <a:lnTo>
                    <a:pt x="214" y="0"/>
                  </a:lnTo>
                  <a:lnTo>
                    <a:pt x="214" y="0"/>
                  </a:lnTo>
                  <a:lnTo>
                    <a:pt x="73" y="10"/>
                  </a:lnTo>
                  <a:lnTo>
                    <a:pt x="73" y="10"/>
                  </a:lnTo>
                  <a:lnTo>
                    <a:pt x="66" y="20"/>
                  </a:lnTo>
                  <a:lnTo>
                    <a:pt x="63" y="32"/>
                  </a:lnTo>
                  <a:lnTo>
                    <a:pt x="63" y="32"/>
                  </a:lnTo>
                  <a:lnTo>
                    <a:pt x="63" y="37"/>
                  </a:lnTo>
                  <a:lnTo>
                    <a:pt x="63" y="41"/>
                  </a:lnTo>
                  <a:lnTo>
                    <a:pt x="61" y="42"/>
                  </a:lnTo>
                  <a:lnTo>
                    <a:pt x="61" y="42"/>
                  </a:lnTo>
                  <a:lnTo>
                    <a:pt x="59" y="42"/>
                  </a:lnTo>
                  <a:lnTo>
                    <a:pt x="56" y="42"/>
                  </a:lnTo>
                  <a:lnTo>
                    <a:pt x="56" y="42"/>
                  </a:lnTo>
                  <a:lnTo>
                    <a:pt x="54" y="46"/>
                  </a:lnTo>
                  <a:lnTo>
                    <a:pt x="54" y="49"/>
                  </a:lnTo>
                  <a:lnTo>
                    <a:pt x="54" y="49"/>
                  </a:lnTo>
                  <a:lnTo>
                    <a:pt x="53" y="59"/>
                  </a:lnTo>
                  <a:lnTo>
                    <a:pt x="49" y="66"/>
                  </a:lnTo>
                  <a:lnTo>
                    <a:pt x="49" y="68"/>
                  </a:lnTo>
                  <a:lnTo>
                    <a:pt x="46" y="68"/>
                  </a:lnTo>
                  <a:lnTo>
                    <a:pt x="46" y="68"/>
                  </a:lnTo>
                  <a:lnTo>
                    <a:pt x="44" y="66"/>
                  </a:lnTo>
                  <a:lnTo>
                    <a:pt x="42" y="66"/>
                  </a:lnTo>
                  <a:lnTo>
                    <a:pt x="39" y="68"/>
                  </a:lnTo>
                  <a:lnTo>
                    <a:pt x="37" y="69"/>
                  </a:lnTo>
                  <a:lnTo>
                    <a:pt x="37" y="69"/>
                  </a:lnTo>
                  <a:lnTo>
                    <a:pt x="36" y="71"/>
                  </a:lnTo>
                  <a:lnTo>
                    <a:pt x="36" y="73"/>
                  </a:lnTo>
                  <a:lnTo>
                    <a:pt x="36" y="78"/>
                  </a:lnTo>
                  <a:lnTo>
                    <a:pt x="36" y="83"/>
                  </a:lnTo>
                  <a:lnTo>
                    <a:pt x="34" y="86"/>
                  </a:lnTo>
                  <a:lnTo>
                    <a:pt x="34" y="88"/>
                  </a:lnTo>
                  <a:lnTo>
                    <a:pt x="34" y="88"/>
                  </a:lnTo>
                  <a:lnTo>
                    <a:pt x="29" y="90"/>
                  </a:lnTo>
                  <a:lnTo>
                    <a:pt x="27" y="91"/>
                  </a:lnTo>
                  <a:lnTo>
                    <a:pt x="27" y="93"/>
                  </a:lnTo>
                  <a:lnTo>
                    <a:pt x="27" y="93"/>
                  </a:lnTo>
                  <a:lnTo>
                    <a:pt x="25" y="100"/>
                  </a:lnTo>
                  <a:lnTo>
                    <a:pt x="27" y="107"/>
                  </a:lnTo>
                  <a:lnTo>
                    <a:pt x="27" y="107"/>
                  </a:lnTo>
                  <a:lnTo>
                    <a:pt x="25" y="112"/>
                  </a:lnTo>
                  <a:lnTo>
                    <a:pt x="22" y="117"/>
                  </a:lnTo>
                  <a:lnTo>
                    <a:pt x="22" y="117"/>
                  </a:lnTo>
                  <a:lnTo>
                    <a:pt x="19" y="120"/>
                  </a:lnTo>
                  <a:lnTo>
                    <a:pt x="17" y="125"/>
                  </a:lnTo>
                  <a:lnTo>
                    <a:pt x="17" y="125"/>
                  </a:lnTo>
                  <a:lnTo>
                    <a:pt x="12" y="136"/>
                  </a:lnTo>
                  <a:lnTo>
                    <a:pt x="12" y="141"/>
                  </a:lnTo>
                  <a:lnTo>
                    <a:pt x="12" y="142"/>
                  </a:lnTo>
                  <a:lnTo>
                    <a:pt x="14" y="146"/>
                  </a:lnTo>
                  <a:lnTo>
                    <a:pt x="14" y="146"/>
                  </a:lnTo>
                  <a:lnTo>
                    <a:pt x="20" y="137"/>
                  </a:lnTo>
                  <a:lnTo>
                    <a:pt x="24" y="136"/>
                  </a:lnTo>
                  <a:lnTo>
                    <a:pt x="24" y="136"/>
                  </a:lnTo>
                  <a:lnTo>
                    <a:pt x="25" y="137"/>
                  </a:lnTo>
                  <a:lnTo>
                    <a:pt x="25" y="137"/>
                  </a:lnTo>
                  <a:lnTo>
                    <a:pt x="27" y="141"/>
                  </a:lnTo>
                  <a:lnTo>
                    <a:pt x="25" y="142"/>
                  </a:lnTo>
                  <a:lnTo>
                    <a:pt x="24" y="147"/>
                  </a:lnTo>
                  <a:lnTo>
                    <a:pt x="20" y="151"/>
                  </a:lnTo>
                  <a:lnTo>
                    <a:pt x="19" y="156"/>
                  </a:lnTo>
                  <a:lnTo>
                    <a:pt x="19" y="156"/>
                  </a:lnTo>
                  <a:lnTo>
                    <a:pt x="24" y="158"/>
                  </a:lnTo>
                  <a:lnTo>
                    <a:pt x="27" y="159"/>
                  </a:lnTo>
                  <a:lnTo>
                    <a:pt x="27" y="161"/>
                  </a:lnTo>
                  <a:lnTo>
                    <a:pt x="25" y="166"/>
                  </a:lnTo>
                  <a:lnTo>
                    <a:pt x="25" y="166"/>
                  </a:lnTo>
                  <a:lnTo>
                    <a:pt x="24" y="171"/>
                  </a:lnTo>
                  <a:lnTo>
                    <a:pt x="24" y="176"/>
                  </a:lnTo>
                  <a:lnTo>
                    <a:pt x="24" y="176"/>
                  </a:lnTo>
                  <a:lnTo>
                    <a:pt x="24" y="178"/>
                  </a:lnTo>
                  <a:lnTo>
                    <a:pt x="24" y="178"/>
                  </a:lnTo>
                  <a:lnTo>
                    <a:pt x="24" y="178"/>
                  </a:lnTo>
                  <a:lnTo>
                    <a:pt x="27" y="183"/>
                  </a:lnTo>
                  <a:lnTo>
                    <a:pt x="27" y="183"/>
                  </a:lnTo>
                  <a:lnTo>
                    <a:pt x="29" y="185"/>
                  </a:lnTo>
                  <a:lnTo>
                    <a:pt x="30" y="183"/>
                  </a:lnTo>
                  <a:lnTo>
                    <a:pt x="32" y="183"/>
                  </a:lnTo>
                  <a:lnTo>
                    <a:pt x="34" y="187"/>
                  </a:lnTo>
                  <a:lnTo>
                    <a:pt x="34" y="187"/>
                  </a:lnTo>
                  <a:lnTo>
                    <a:pt x="32" y="188"/>
                  </a:lnTo>
                  <a:lnTo>
                    <a:pt x="30" y="190"/>
                  </a:lnTo>
                  <a:lnTo>
                    <a:pt x="27" y="193"/>
                  </a:lnTo>
                  <a:lnTo>
                    <a:pt x="27" y="193"/>
                  </a:lnTo>
                  <a:lnTo>
                    <a:pt x="27" y="202"/>
                  </a:lnTo>
                  <a:lnTo>
                    <a:pt x="29" y="210"/>
                  </a:lnTo>
                  <a:lnTo>
                    <a:pt x="29" y="210"/>
                  </a:lnTo>
                  <a:lnTo>
                    <a:pt x="30" y="212"/>
                  </a:lnTo>
                  <a:lnTo>
                    <a:pt x="34" y="212"/>
                  </a:lnTo>
                  <a:lnTo>
                    <a:pt x="37" y="210"/>
                  </a:lnTo>
                  <a:lnTo>
                    <a:pt x="41" y="212"/>
                  </a:lnTo>
                  <a:lnTo>
                    <a:pt x="41" y="212"/>
                  </a:lnTo>
                  <a:lnTo>
                    <a:pt x="42" y="214"/>
                  </a:lnTo>
                  <a:lnTo>
                    <a:pt x="41" y="217"/>
                  </a:lnTo>
                  <a:lnTo>
                    <a:pt x="37" y="224"/>
                  </a:lnTo>
                  <a:lnTo>
                    <a:pt x="37" y="224"/>
                  </a:lnTo>
                  <a:lnTo>
                    <a:pt x="37" y="227"/>
                  </a:lnTo>
                  <a:lnTo>
                    <a:pt x="36" y="231"/>
                  </a:lnTo>
                  <a:lnTo>
                    <a:pt x="36" y="231"/>
                  </a:lnTo>
                  <a:lnTo>
                    <a:pt x="37" y="232"/>
                  </a:lnTo>
                  <a:lnTo>
                    <a:pt x="39" y="234"/>
                  </a:lnTo>
                  <a:lnTo>
                    <a:pt x="39" y="234"/>
                  </a:lnTo>
                  <a:lnTo>
                    <a:pt x="39" y="241"/>
                  </a:lnTo>
                  <a:lnTo>
                    <a:pt x="37" y="246"/>
                  </a:lnTo>
                  <a:lnTo>
                    <a:pt x="37" y="246"/>
                  </a:lnTo>
                  <a:lnTo>
                    <a:pt x="32" y="249"/>
                  </a:lnTo>
                  <a:lnTo>
                    <a:pt x="32" y="249"/>
                  </a:lnTo>
                  <a:lnTo>
                    <a:pt x="32" y="253"/>
                  </a:lnTo>
                  <a:lnTo>
                    <a:pt x="32" y="256"/>
                  </a:lnTo>
                  <a:lnTo>
                    <a:pt x="32" y="256"/>
                  </a:lnTo>
                  <a:lnTo>
                    <a:pt x="32" y="259"/>
                  </a:lnTo>
                  <a:lnTo>
                    <a:pt x="30" y="259"/>
                  </a:lnTo>
                  <a:lnTo>
                    <a:pt x="27" y="263"/>
                  </a:lnTo>
                  <a:lnTo>
                    <a:pt x="27" y="263"/>
                  </a:lnTo>
                  <a:lnTo>
                    <a:pt x="24" y="265"/>
                  </a:lnTo>
                  <a:lnTo>
                    <a:pt x="24" y="268"/>
                  </a:lnTo>
                  <a:lnTo>
                    <a:pt x="22" y="270"/>
                  </a:lnTo>
                  <a:lnTo>
                    <a:pt x="20" y="273"/>
                  </a:lnTo>
                  <a:lnTo>
                    <a:pt x="20" y="273"/>
                  </a:lnTo>
                  <a:lnTo>
                    <a:pt x="17" y="275"/>
                  </a:lnTo>
                  <a:lnTo>
                    <a:pt x="14" y="276"/>
                  </a:lnTo>
                  <a:lnTo>
                    <a:pt x="14" y="278"/>
                  </a:lnTo>
                  <a:lnTo>
                    <a:pt x="14" y="278"/>
                  </a:lnTo>
                  <a:lnTo>
                    <a:pt x="14" y="283"/>
                  </a:lnTo>
                  <a:lnTo>
                    <a:pt x="14" y="283"/>
                  </a:lnTo>
                  <a:lnTo>
                    <a:pt x="17" y="283"/>
                  </a:lnTo>
                  <a:lnTo>
                    <a:pt x="17" y="283"/>
                  </a:lnTo>
                  <a:lnTo>
                    <a:pt x="15" y="287"/>
                  </a:lnTo>
                  <a:lnTo>
                    <a:pt x="15" y="287"/>
                  </a:lnTo>
                  <a:lnTo>
                    <a:pt x="10" y="290"/>
                  </a:lnTo>
                  <a:lnTo>
                    <a:pt x="8" y="292"/>
                  </a:lnTo>
                  <a:lnTo>
                    <a:pt x="7" y="295"/>
                  </a:lnTo>
                  <a:lnTo>
                    <a:pt x="7" y="295"/>
                  </a:lnTo>
                  <a:lnTo>
                    <a:pt x="8" y="297"/>
                  </a:lnTo>
                  <a:lnTo>
                    <a:pt x="10" y="299"/>
                  </a:lnTo>
                  <a:lnTo>
                    <a:pt x="12" y="300"/>
                  </a:lnTo>
                  <a:lnTo>
                    <a:pt x="10" y="302"/>
                  </a:lnTo>
                  <a:lnTo>
                    <a:pt x="10" y="302"/>
                  </a:lnTo>
                  <a:lnTo>
                    <a:pt x="8" y="304"/>
                  </a:lnTo>
                  <a:lnTo>
                    <a:pt x="5" y="305"/>
                  </a:lnTo>
                  <a:lnTo>
                    <a:pt x="5" y="307"/>
                  </a:lnTo>
                  <a:lnTo>
                    <a:pt x="5" y="310"/>
                  </a:lnTo>
                  <a:lnTo>
                    <a:pt x="5" y="310"/>
                  </a:lnTo>
                  <a:lnTo>
                    <a:pt x="8" y="314"/>
                  </a:lnTo>
                  <a:lnTo>
                    <a:pt x="8" y="316"/>
                  </a:lnTo>
                  <a:lnTo>
                    <a:pt x="7" y="319"/>
                  </a:lnTo>
                  <a:lnTo>
                    <a:pt x="7" y="319"/>
                  </a:lnTo>
                  <a:lnTo>
                    <a:pt x="0" y="324"/>
                  </a:lnTo>
                  <a:lnTo>
                    <a:pt x="0" y="326"/>
                  </a:lnTo>
                  <a:lnTo>
                    <a:pt x="0" y="331"/>
                  </a:lnTo>
                  <a:lnTo>
                    <a:pt x="0" y="331"/>
                  </a:lnTo>
                  <a:lnTo>
                    <a:pt x="2" y="348"/>
                  </a:lnTo>
                  <a:lnTo>
                    <a:pt x="2" y="348"/>
                  </a:lnTo>
                  <a:lnTo>
                    <a:pt x="8" y="348"/>
                  </a:lnTo>
                  <a:lnTo>
                    <a:pt x="15" y="346"/>
                  </a:lnTo>
                  <a:lnTo>
                    <a:pt x="15" y="346"/>
                  </a:lnTo>
                  <a:lnTo>
                    <a:pt x="63" y="344"/>
                  </a:lnTo>
                  <a:lnTo>
                    <a:pt x="63" y="344"/>
                  </a:lnTo>
                  <a:lnTo>
                    <a:pt x="98" y="341"/>
                  </a:lnTo>
                  <a:lnTo>
                    <a:pt x="98" y="341"/>
                  </a:lnTo>
                  <a:lnTo>
                    <a:pt x="112" y="339"/>
                  </a:lnTo>
                  <a:lnTo>
                    <a:pt x="119" y="339"/>
                  </a:lnTo>
                  <a:lnTo>
                    <a:pt x="124" y="339"/>
                  </a:lnTo>
                  <a:lnTo>
                    <a:pt x="124" y="339"/>
                  </a:lnTo>
                  <a:lnTo>
                    <a:pt x="125" y="341"/>
                  </a:lnTo>
                  <a:lnTo>
                    <a:pt x="127" y="343"/>
                  </a:lnTo>
                  <a:lnTo>
                    <a:pt x="127" y="346"/>
                  </a:lnTo>
                  <a:lnTo>
                    <a:pt x="124" y="356"/>
                  </a:lnTo>
                  <a:lnTo>
                    <a:pt x="124" y="356"/>
                  </a:lnTo>
                  <a:lnTo>
                    <a:pt x="122" y="361"/>
                  </a:lnTo>
                  <a:lnTo>
                    <a:pt x="122" y="368"/>
                  </a:lnTo>
                  <a:lnTo>
                    <a:pt x="122" y="368"/>
                  </a:lnTo>
                  <a:lnTo>
                    <a:pt x="125" y="375"/>
                  </a:lnTo>
                  <a:lnTo>
                    <a:pt x="125" y="375"/>
                  </a:lnTo>
                  <a:lnTo>
                    <a:pt x="127" y="378"/>
                  </a:lnTo>
                  <a:lnTo>
                    <a:pt x="131" y="382"/>
                  </a:lnTo>
                  <a:lnTo>
                    <a:pt x="131" y="382"/>
                  </a:lnTo>
                  <a:lnTo>
                    <a:pt x="139" y="388"/>
                  </a:lnTo>
                  <a:lnTo>
                    <a:pt x="139" y="388"/>
                  </a:lnTo>
                  <a:lnTo>
                    <a:pt x="142" y="394"/>
                  </a:lnTo>
                  <a:lnTo>
                    <a:pt x="144" y="399"/>
                  </a:lnTo>
                  <a:lnTo>
                    <a:pt x="144" y="399"/>
                  </a:lnTo>
                  <a:lnTo>
                    <a:pt x="144" y="402"/>
                  </a:lnTo>
                  <a:lnTo>
                    <a:pt x="144" y="405"/>
                  </a:lnTo>
                  <a:lnTo>
                    <a:pt x="144" y="405"/>
                  </a:lnTo>
                  <a:lnTo>
                    <a:pt x="148" y="407"/>
                  </a:lnTo>
                  <a:lnTo>
                    <a:pt x="151" y="407"/>
                  </a:lnTo>
                  <a:lnTo>
                    <a:pt x="151" y="407"/>
                  </a:lnTo>
                  <a:lnTo>
                    <a:pt x="156" y="411"/>
                  </a:lnTo>
                  <a:lnTo>
                    <a:pt x="159" y="414"/>
                  </a:lnTo>
                  <a:lnTo>
                    <a:pt x="159" y="414"/>
                  </a:lnTo>
                  <a:lnTo>
                    <a:pt x="159" y="412"/>
                  </a:lnTo>
                  <a:lnTo>
                    <a:pt x="159" y="412"/>
                  </a:lnTo>
                  <a:lnTo>
                    <a:pt x="158" y="407"/>
                  </a:lnTo>
                  <a:lnTo>
                    <a:pt x="156" y="404"/>
                  </a:lnTo>
                  <a:lnTo>
                    <a:pt x="156" y="402"/>
                  </a:lnTo>
                  <a:lnTo>
                    <a:pt x="156" y="402"/>
                  </a:lnTo>
                  <a:lnTo>
                    <a:pt x="158" y="399"/>
                  </a:lnTo>
                  <a:lnTo>
                    <a:pt x="163" y="395"/>
                  </a:lnTo>
                  <a:lnTo>
                    <a:pt x="171" y="390"/>
                  </a:lnTo>
                  <a:lnTo>
                    <a:pt x="171" y="390"/>
                  </a:lnTo>
                  <a:lnTo>
                    <a:pt x="181" y="388"/>
                  </a:lnTo>
                  <a:lnTo>
                    <a:pt x="187" y="388"/>
                  </a:lnTo>
                  <a:lnTo>
                    <a:pt x="192" y="387"/>
                  </a:lnTo>
                  <a:lnTo>
                    <a:pt x="192" y="387"/>
                  </a:lnTo>
                  <a:lnTo>
                    <a:pt x="193" y="383"/>
                  </a:lnTo>
                  <a:lnTo>
                    <a:pt x="193" y="383"/>
                  </a:lnTo>
                  <a:lnTo>
                    <a:pt x="195" y="383"/>
                  </a:lnTo>
                  <a:lnTo>
                    <a:pt x="195" y="385"/>
                  </a:lnTo>
                  <a:lnTo>
                    <a:pt x="195" y="385"/>
                  </a:lnTo>
                  <a:lnTo>
                    <a:pt x="198" y="387"/>
                  </a:lnTo>
                  <a:lnTo>
                    <a:pt x="202" y="390"/>
                  </a:lnTo>
                  <a:lnTo>
                    <a:pt x="202" y="390"/>
                  </a:lnTo>
                  <a:lnTo>
                    <a:pt x="205" y="390"/>
                  </a:lnTo>
                  <a:lnTo>
                    <a:pt x="207" y="388"/>
                  </a:lnTo>
                  <a:lnTo>
                    <a:pt x="209" y="382"/>
                  </a:lnTo>
                  <a:lnTo>
                    <a:pt x="209" y="382"/>
                  </a:lnTo>
                  <a:lnTo>
                    <a:pt x="209" y="377"/>
                  </a:lnTo>
                  <a:lnTo>
                    <a:pt x="209" y="377"/>
                  </a:lnTo>
                  <a:lnTo>
                    <a:pt x="210" y="372"/>
                  </a:lnTo>
                  <a:lnTo>
                    <a:pt x="210" y="365"/>
                  </a:lnTo>
                  <a:lnTo>
                    <a:pt x="210" y="365"/>
                  </a:lnTo>
                  <a:lnTo>
                    <a:pt x="209" y="353"/>
                  </a:lnTo>
                  <a:lnTo>
                    <a:pt x="209" y="353"/>
                  </a:lnTo>
                  <a:lnTo>
                    <a:pt x="210" y="351"/>
                  </a:lnTo>
                  <a:lnTo>
                    <a:pt x="210" y="349"/>
                  </a:lnTo>
                  <a:lnTo>
                    <a:pt x="210" y="349"/>
                  </a:lnTo>
                  <a:lnTo>
                    <a:pt x="214" y="344"/>
                  </a:lnTo>
                  <a:lnTo>
                    <a:pt x="214" y="341"/>
                  </a:lnTo>
                  <a:lnTo>
                    <a:pt x="212" y="339"/>
                  </a:lnTo>
                  <a:lnTo>
                    <a:pt x="212" y="339"/>
                  </a:lnTo>
                  <a:lnTo>
                    <a:pt x="210" y="332"/>
                  </a:lnTo>
                  <a:lnTo>
                    <a:pt x="210" y="332"/>
                  </a:lnTo>
                  <a:lnTo>
                    <a:pt x="210" y="329"/>
                  </a:lnTo>
                  <a:lnTo>
                    <a:pt x="214" y="324"/>
                  </a:lnTo>
                  <a:lnTo>
                    <a:pt x="214" y="324"/>
                  </a:lnTo>
                  <a:lnTo>
                    <a:pt x="215" y="322"/>
                  </a:lnTo>
                  <a:lnTo>
                    <a:pt x="215" y="319"/>
                  </a:lnTo>
                  <a:lnTo>
                    <a:pt x="215" y="312"/>
                  </a:lnTo>
                  <a:lnTo>
                    <a:pt x="215" y="312"/>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3" name="Freeform 69">
              <a:extLst>
                <a:ext uri="{FF2B5EF4-FFF2-40B4-BE49-F238E27FC236}">
                  <a16:creationId xmlns:a16="http://schemas.microsoft.com/office/drawing/2014/main" id="{404D3A4A-AE2F-413E-83A9-E23C62B2AEDB}"/>
                </a:ext>
              </a:extLst>
            </p:cNvPr>
            <p:cNvSpPr>
              <a:spLocks/>
            </p:cNvSpPr>
            <p:nvPr/>
          </p:nvSpPr>
          <p:spPr bwMode="auto">
            <a:xfrm>
              <a:off x="9471593" y="4762849"/>
              <a:ext cx="3611"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4" name="Freeform 70">
              <a:extLst>
                <a:ext uri="{FF2B5EF4-FFF2-40B4-BE49-F238E27FC236}">
                  <a16:creationId xmlns:a16="http://schemas.microsoft.com/office/drawing/2014/main" id="{15228163-085F-45B3-9B3E-66782181F266}"/>
                </a:ext>
              </a:extLst>
            </p:cNvPr>
            <p:cNvSpPr>
              <a:spLocks/>
            </p:cNvSpPr>
            <p:nvPr/>
          </p:nvSpPr>
          <p:spPr bwMode="auto">
            <a:xfrm>
              <a:off x="6252193" y="3731543"/>
              <a:ext cx="781827" cy="839167"/>
            </a:xfrm>
            <a:custGeom>
              <a:avLst/>
              <a:gdLst>
                <a:gd name="T0" fmla="*/ 102 w 433"/>
                <a:gd name="T1" fmla="*/ 61 h 511"/>
                <a:gd name="T2" fmla="*/ 102 w 433"/>
                <a:gd name="T3" fmla="*/ 68 h 511"/>
                <a:gd name="T4" fmla="*/ 95 w 433"/>
                <a:gd name="T5" fmla="*/ 72 h 511"/>
                <a:gd name="T6" fmla="*/ 92 w 433"/>
                <a:gd name="T7" fmla="*/ 73 h 511"/>
                <a:gd name="T8" fmla="*/ 85 w 433"/>
                <a:gd name="T9" fmla="*/ 73 h 511"/>
                <a:gd name="T10" fmla="*/ 78 w 433"/>
                <a:gd name="T11" fmla="*/ 68 h 511"/>
                <a:gd name="T12" fmla="*/ 68 w 433"/>
                <a:gd name="T13" fmla="*/ 65 h 511"/>
                <a:gd name="T14" fmla="*/ 61 w 433"/>
                <a:gd name="T15" fmla="*/ 65 h 511"/>
                <a:gd name="T16" fmla="*/ 59 w 433"/>
                <a:gd name="T17" fmla="*/ 72 h 511"/>
                <a:gd name="T18" fmla="*/ 61 w 433"/>
                <a:gd name="T19" fmla="*/ 87 h 511"/>
                <a:gd name="T20" fmla="*/ 56 w 433"/>
                <a:gd name="T21" fmla="*/ 94 h 511"/>
                <a:gd name="T22" fmla="*/ 56 w 433"/>
                <a:gd name="T23" fmla="*/ 99 h 511"/>
                <a:gd name="T24" fmla="*/ 53 w 433"/>
                <a:gd name="T25" fmla="*/ 114 h 511"/>
                <a:gd name="T26" fmla="*/ 53 w 433"/>
                <a:gd name="T27" fmla="*/ 121 h 511"/>
                <a:gd name="T28" fmla="*/ 53 w 433"/>
                <a:gd name="T29" fmla="*/ 134 h 511"/>
                <a:gd name="T30" fmla="*/ 49 w 433"/>
                <a:gd name="T31" fmla="*/ 138 h 511"/>
                <a:gd name="T32" fmla="*/ 51 w 433"/>
                <a:gd name="T33" fmla="*/ 143 h 511"/>
                <a:gd name="T34" fmla="*/ 51 w 433"/>
                <a:gd name="T35" fmla="*/ 155 h 511"/>
                <a:gd name="T36" fmla="*/ 51 w 433"/>
                <a:gd name="T37" fmla="*/ 158 h 511"/>
                <a:gd name="T38" fmla="*/ 51 w 433"/>
                <a:gd name="T39" fmla="*/ 170 h 511"/>
                <a:gd name="T40" fmla="*/ 51 w 433"/>
                <a:gd name="T41" fmla="*/ 177 h 511"/>
                <a:gd name="T42" fmla="*/ 53 w 433"/>
                <a:gd name="T43" fmla="*/ 185 h 511"/>
                <a:gd name="T44" fmla="*/ 51 w 433"/>
                <a:gd name="T45" fmla="*/ 190 h 511"/>
                <a:gd name="T46" fmla="*/ 49 w 433"/>
                <a:gd name="T47" fmla="*/ 194 h 511"/>
                <a:gd name="T48" fmla="*/ 56 w 433"/>
                <a:gd name="T49" fmla="*/ 201 h 511"/>
                <a:gd name="T50" fmla="*/ 61 w 433"/>
                <a:gd name="T51" fmla="*/ 207 h 511"/>
                <a:gd name="T52" fmla="*/ 64 w 433"/>
                <a:gd name="T53" fmla="*/ 213 h 511"/>
                <a:gd name="T54" fmla="*/ 64 w 433"/>
                <a:gd name="T55" fmla="*/ 214 h 511"/>
                <a:gd name="T56" fmla="*/ 64 w 433"/>
                <a:gd name="T57" fmla="*/ 214 h 511"/>
                <a:gd name="T58" fmla="*/ 64 w 433"/>
                <a:gd name="T59" fmla="*/ 214 h 511"/>
                <a:gd name="T60" fmla="*/ 68 w 433"/>
                <a:gd name="T61" fmla="*/ 219 h 511"/>
                <a:gd name="T62" fmla="*/ 66 w 433"/>
                <a:gd name="T63" fmla="*/ 226 h 511"/>
                <a:gd name="T64" fmla="*/ 64 w 433"/>
                <a:gd name="T65" fmla="*/ 228 h 511"/>
                <a:gd name="T66" fmla="*/ 63 w 433"/>
                <a:gd name="T67" fmla="*/ 230 h 511"/>
                <a:gd name="T68" fmla="*/ 59 w 433"/>
                <a:gd name="T69" fmla="*/ 230 h 511"/>
                <a:gd name="T70" fmla="*/ 49 w 433"/>
                <a:gd name="T71" fmla="*/ 233 h 511"/>
                <a:gd name="T72" fmla="*/ 42 w 433"/>
                <a:gd name="T73" fmla="*/ 238 h 511"/>
                <a:gd name="T74" fmla="*/ 41 w 433"/>
                <a:gd name="T75" fmla="*/ 247 h 511"/>
                <a:gd name="T76" fmla="*/ 37 w 433"/>
                <a:gd name="T77" fmla="*/ 250 h 511"/>
                <a:gd name="T78" fmla="*/ 34 w 433"/>
                <a:gd name="T79" fmla="*/ 252 h 511"/>
                <a:gd name="T80" fmla="*/ 37 w 433"/>
                <a:gd name="T81" fmla="*/ 253 h 511"/>
                <a:gd name="T82" fmla="*/ 36 w 433"/>
                <a:gd name="T83" fmla="*/ 262 h 511"/>
                <a:gd name="T84" fmla="*/ 37 w 433"/>
                <a:gd name="T85" fmla="*/ 270 h 511"/>
                <a:gd name="T86" fmla="*/ 34 w 433"/>
                <a:gd name="T87" fmla="*/ 277 h 511"/>
                <a:gd name="T88" fmla="*/ 27 w 433"/>
                <a:gd name="T89" fmla="*/ 280 h 511"/>
                <a:gd name="T90" fmla="*/ 25 w 433"/>
                <a:gd name="T91" fmla="*/ 287 h 511"/>
                <a:gd name="T92" fmla="*/ 19 w 433"/>
                <a:gd name="T93" fmla="*/ 292 h 511"/>
                <a:gd name="T94" fmla="*/ 15 w 433"/>
                <a:gd name="T95" fmla="*/ 294 h 511"/>
                <a:gd name="T96" fmla="*/ 12 w 433"/>
                <a:gd name="T97" fmla="*/ 299 h 511"/>
                <a:gd name="T98" fmla="*/ 14 w 433"/>
                <a:gd name="T99" fmla="*/ 306 h 511"/>
                <a:gd name="T100" fmla="*/ 17 w 433"/>
                <a:gd name="T101" fmla="*/ 314 h 511"/>
                <a:gd name="T102" fmla="*/ 20 w 433"/>
                <a:gd name="T103" fmla="*/ 316 h 511"/>
                <a:gd name="T104" fmla="*/ 24 w 433"/>
                <a:gd name="T105" fmla="*/ 318 h 511"/>
                <a:gd name="T106" fmla="*/ 27 w 433"/>
                <a:gd name="T107" fmla="*/ 319 h 511"/>
                <a:gd name="T108" fmla="*/ 24 w 433"/>
                <a:gd name="T109" fmla="*/ 323 h 511"/>
                <a:gd name="T110" fmla="*/ 24 w 433"/>
                <a:gd name="T111" fmla="*/ 331 h 511"/>
                <a:gd name="T112" fmla="*/ 19 w 433"/>
                <a:gd name="T113" fmla="*/ 335 h 511"/>
                <a:gd name="T114" fmla="*/ 10 w 433"/>
                <a:gd name="T115" fmla="*/ 336 h 511"/>
                <a:gd name="T116" fmla="*/ 0 w 433"/>
                <a:gd name="T117" fmla="*/ 359 h 511"/>
                <a:gd name="T118" fmla="*/ 241 w 433"/>
                <a:gd name="T119" fmla="*/ 494 h 511"/>
                <a:gd name="T120" fmla="*/ 433 w 433"/>
                <a:gd name="T121" fmla="*/ 50 h 511"/>
                <a:gd name="T122" fmla="*/ 192 w 433"/>
                <a:gd name="T123" fmla="*/ 1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3" h="511">
                  <a:moveTo>
                    <a:pt x="102" y="68"/>
                  </a:moveTo>
                  <a:lnTo>
                    <a:pt x="102" y="61"/>
                  </a:lnTo>
                  <a:lnTo>
                    <a:pt x="102" y="61"/>
                  </a:lnTo>
                  <a:lnTo>
                    <a:pt x="102" y="67"/>
                  </a:lnTo>
                  <a:lnTo>
                    <a:pt x="102" y="67"/>
                  </a:lnTo>
                  <a:lnTo>
                    <a:pt x="102" y="68"/>
                  </a:lnTo>
                  <a:lnTo>
                    <a:pt x="100" y="70"/>
                  </a:lnTo>
                  <a:lnTo>
                    <a:pt x="100" y="70"/>
                  </a:lnTo>
                  <a:lnTo>
                    <a:pt x="95" y="72"/>
                  </a:lnTo>
                  <a:lnTo>
                    <a:pt x="93" y="72"/>
                  </a:lnTo>
                  <a:lnTo>
                    <a:pt x="92" y="73"/>
                  </a:lnTo>
                  <a:lnTo>
                    <a:pt x="92" y="73"/>
                  </a:lnTo>
                  <a:lnTo>
                    <a:pt x="88" y="75"/>
                  </a:lnTo>
                  <a:lnTo>
                    <a:pt x="87" y="75"/>
                  </a:lnTo>
                  <a:lnTo>
                    <a:pt x="85" y="73"/>
                  </a:lnTo>
                  <a:lnTo>
                    <a:pt x="85" y="73"/>
                  </a:lnTo>
                  <a:lnTo>
                    <a:pt x="81" y="70"/>
                  </a:lnTo>
                  <a:lnTo>
                    <a:pt x="78" y="68"/>
                  </a:lnTo>
                  <a:lnTo>
                    <a:pt x="78" y="68"/>
                  </a:lnTo>
                  <a:lnTo>
                    <a:pt x="73" y="68"/>
                  </a:lnTo>
                  <a:lnTo>
                    <a:pt x="68" y="65"/>
                  </a:lnTo>
                  <a:lnTo>
                    <a:pt x="68" y="65"/>
                  </a:lnTo>
                  <a:lnTo>
                    <a:pt x="63" y="65"/>
                  </a:lnTo>
                  <a:lnTo>
                    <a:pt x="61" y="65"/>
                  </a:lnTo>
                  <a:lnTo>
                    <a:pt x="59" y="67"/>
                  </a:lnTo>
                  <a:lnTo>
                    <a:pt x="59" y="67"/>
                  </a:lnTo>
                  <a:lnTo>
                    <a:pt x="59" y="72"/>
                  </a:lnTo>
                  <a:lnTo>
                    <a:pt x="59" y="77"/>
                  </a:lnTo>
                  <a:lnTo>
                    <a:pt x="61" y="82"/>
                  </a:lnTo>
                  <a:lnTo>
                    <a:pt x="61" y="87"/>
                  </a:lnTo>
                  <a:lnTo>
                    <a:pt x="61" y="87"/>
                  </a:lnTo>
                  <a:lnTo>
                    <a:pt x="59" y="90"/>
                  </a:lnTo>
                  <a:lnTo>
                    <a:pt x="56" y="94"/>
                  </a:lnTo>
                  <a:lnTo>
                    <a:pt x="56" y="94"/>
                  </a:lnTo>
                  <a:lnTo>
                    <a:pt x="56" y="97"/>
                  </a:lnTo>
                  <a:lnTo>
                    <a:pt x="56" y="99"/>
                  </a:lnTo>
                  <a:lnTo>
                    <a:pt x="56" y="104"/>
                  </a:lnTo>
                  <a:lnTo>
                    <a:pt x="56" y="104"/>
                  </a:lnTo>
                  <a:lnTo>
                    <a:pt x="53" y="114"/>
                  </a:lnTo>
                  <a:lnTo>
                    <a:pt x="51" y="119"/>
                  </a:lnTo>
                  <a:lnTo>
                    <a:pt x="51" y="121"/>
                  </a:lnTo>
                  <a:lnTo>
                    <a:pt x="53" y="121"/>
                  </a:lnTo>
                  <a:lnTo>
                    <a:pt x="53" y="121"/>
                  </a:lnTo>
                  <a:lnTo>
                    <a:pt x="54" y="128"/>
                  </a:lnTo>
                  <a:lnTo>
                    <a:pt x="53" y="134"/>
                  </a:lnTo>
                  <a:lnTo>
                    <a:pt x="53" y="134"/>
                  </a:lnTo>
                  <a:lnTo>
                    <a:pt x="51" y="136"/>
                  </a:lnTo>
                  <a:lnTo>
                    <a:pt x="49" y="138"/>
                  </a:lnTo>
                  <a:lnTo>
                    <a:pt x="49" y="138"/>
                  </a:lnTo>
                  <a:lnTo>
                    <a:pt x="51" y="143"/>
                  </a:lnTo>
                  <a:lnTo>
                    <a:pt x="51" y="143"/>
                  </a:lnTo>
                  <a:lnTo>
                    <a:pt x="49" y="150"/>
                  </a:lnTo>
                  <a:lnTo>
                    <a:pt x="49" y="150"/>
                  </a:lnTo>
                  <a:lnTo>
                    <a:pt x="51" y="155"/>
                  </a:lnTo>
                  <a:lnTo>
                    <a:pt x="51" y="155"/>
                  </a:lnTo>
                  <a:lnTo>
                    <a:pt x="51" y="158"/>
                  </a:lnTo>
                  <a:lnTo>
                    <a:pt x="51" y="158"/>
                  </a:lnTo>
                  <a:lnTo>
                    <a:pt x="51" y="165"/>
                  </a:lnTo>
                  <a:lnTo>
                    <a:pt x="51" y="165"/>
                  </a:lnTo>
                  <a:lnTo>
                    <a:pt x="51" y="170"/>
                  </a:lnTo>
                  <a:lnTo>
                    <a:pt x="49" y="175"/>
                  </a:lnTo>
                  <a:lnTo>
                    <a:pt x="49" y="175"/>
                  </a:lnTo>
                  <a:lnTo>
                    <a:pt x="51" y="177"/>
                  </a:lnTo>
                  <a:lnTo>
                    <a:pt x="53" y="180"/>
                  </a:lnTo>
                  <a:lnTo>
                    <a:pt x="53" y="180"/>
                  </a:lnTo>
                  <a:lnTo>
                    <a:pt x="53" y="185"/>
                  </a:lnTo>
                  <a:lnTo>
                    <a:pt x="53" y="185"/>
                  </a:lnTo>
                  <a:lnTo>
                    <a:pt x="51" y="187"/>
                  </a:lnTo>
                  <a:lnTo>
                    <a:pt x="51" y="190"/>
                  </a:lnTo>
                  <a:lnTo>
                    <a:pt x="51" y="190"/>
                  </a:lnTo>
                  <a:lnTo>
                    <a:pt x="49" y="192"/>
                  </a:lnTo>
                  <a:lnTo>
                    <a:pt x="49" y="194"/>
                  </a:lnTo>
                  <a:lnTo>
                    <a:pt x="49" y="194"/>
                  </a:lnTo>
                  <a:lnTo>
                    <a:pt x="51" y="199"/>
                  </a:lnTo>
                  <a:lnTo>
                    <a:pt x="56" y="201"/>
                  </a:lnTo>
                  <a:lnTo>
                    <a:pt x="56" y="201"/>
                  </a:lnTo>
                  <a:lnTo>
                    <a:pt x="58" y="204"/>
                  </a:lnTo>
                  <a:lnTo>
                    <a:pt x="61" y="207"/>
                  </a:lnTo>
                  <a:lnTo>
                    <a:pt x="61" y="207"/>
                  </a:lnTo>
                  <a:lnTo>
                    <a:pt x="64" y="213"/>
                  </a:lnTo>
                  <a:lnTo>
                    <a:pt x="64" y="213"/>
                  </a:lnTo>
                  <a:lnTo>
                    <a:pt x="64" y="213"/>
                  </a:lnTo>
                  <a:lnTo>
                    <a:pt x="64" y="214"/>
                  </a:lnTo>
                  <a:lnTo>
                    <a:pt x="64" y="214"/>
                  </a:lnTo>
                  <a:lnTo>
                    <a:pt x="66" y="214"/>
                  </a:lnTo>
                  <a:lnTo>
                    <a:pt x="66" y="214"/>
                  </a:lnTo>
                  <a:lnTo>
                    <a:pt x="64" y="214"/>
                  </a:lnTo>
                  <a:lnTo>
                    <a:pt x="64" y="214"/>
                  </a:lnTo>
                  <a:lnTo>
                    <a:pt x="64" y="214"/>
                  </a:lnTo>
                  <a:lnTo>
                    <a:pt x="64" y="214"/>
                  </a:lnTo>
                  <a:lnTo>
                    <a:pt x="68" y="216"/>
                  </a:lnTo>
                  <a:lnTo>
                    <a:pt x="68" y="216"/>
                  </a:lnTo>
                  <a:lnTo>
                    <a:pt x="68" y="219"/>
                  </a:lnTo>
                  <a:lnTo>
                    <a:pt x="68" y="223"/>
                  </a:lnTo>
                  <a:lnTo>
                    <a:pt x="68" y="223"/>
                  </a:lnTo>
                  <a:lnTo>
                    <a:pt x="66" y="226"/>
                  </a:lnTo>
                  <a:lnTo>
                    <a:pt x="64" y="228"/>
                  </a:lnTo>
                  <a:lnTo>
                    <a:pt x="64" y="228"/>
                  </a:lnTo>
                  <a:lnTo>
                    <a:pt x="64" y="228"/>
                  </a:lnTo>
                  <a:lnTo>
                    <a:pt x="63" y="230"/>
                  </a:lnTo>
                  <a:lnTo>
                    <a:pt x="63" y="230"/>
                  </a:lnTo>
                  <a:lnTo>
                    <a:pt x="63" y="230"/>
                  </a:lnTo>
                  <a:lnTo>
                    <a:pt x="63" y="230"/>
                  </a:lnTo>
                  <a:lnTo>
                    <a:pt x="59" y="230"/>
                  </a:lnTo>
                  <a:lnTo>
                    <a:pt x="59" y="230"/>
                  </a:lnTo>
                  <a:lnTo>
                    <a:pt x="54" y="233"/>
                  </a:lnTo>
                  <a:lnTo>
                    <a:pt x="54" y="233"/>
                  </a:lnTo>
                  <a:lnTo>
                    <a:pt x="49" y="233"/>
                  </a:lnTo>
                  <a:lnTo>
                    <a:pt x="44" y="236"/>
                  </a:lnTo>
                  <a:lnTo>
                    <a:pt x="44" y="236"/>
                  </a:lnTo>
                  <a:lnTo>
                    <a:pt x="42" y="238"/>
                  </a:lnTo>
                  <a:lnTo>
                    <a:pt x="42" y="241"/>
                  </a:lnTo>
                  <a:lnTo>
                    <a:pt x="41" y="245"/>
                  </a:lnTo>
                  <a:lnTo>
                    <a:pt x="41" y="247"/>
                  </a:lnTo>
                  <a:lnTo>
                    <a:pt x="41" y="247"/>
                  </a:lnTo>
                  <a:lnTo>
                    <a:pt x="37" y="250"/>
                  </a:lnTo>
                  <a:lnTo>
                    <a:pt x="37" y="250"/>
                  </a:lnTo>
                  <a:lnTo>
                    <a:pt x="36" y="250"/>
                  </a:lnTo>
                  <a:lnTo>
                    <a:pt x="34" y="252"/>
                  </a:lnTo>
                  <a:lnTo>
                    <a:pt x="34" y="252"/>
                  </a:lnTo>
                  <a:lnTo>
                    <a:pt x="36" y="253"/>
                  </a:lnTo>
                  <a:lnTo>
                    <a:pt x="37" y="253"/>
                  </a:lnTo>
                  <a:lnTo>
                    <a:pt x="37" y="253"/>
                  </a:lnTo>
                  <a:lnTo>
                    <a:pt x="37" y="257"/>
                  </a:lnTo>
                  <a:lnTo>
                    <a:pt x="37" y="257"/>
                  </a:lnTo>
                  <a:lnTo>
                    <a:pt x="36" y="262"/>
                  </a:lnTo>
                  <a:lnTo>
                    <a:pt x="36" y="262"/>
                  </a:lnTo>
                  <a:lnTo>
                    <a:pt x="36" y="265"/>
                  </a:lnTo>
                  <a:lnTo>
                    <a:pt x="37" y="270"/>
                  </a:lnTo>
                  <a:lnTo>
                    <a:pt x="37" y="270"/>
                  </a:lnTo>
                  <a:lnTo>
                    <a:pt x="37" y="274"/>
                  </a:lnTo>
                  <a:lnTo>
                    <a:pt x="34" y="277"/>
                  </a:lnTo>
                  <a:lnTo>
                    <a:pt x="34" y="277"/>
                  </a:lnTo>
                  <a:lnTo>
                    <a:pt x="31" y="279"/>
                  </a:lnTo>
                  <a:lnTo>
                    <a:pt x="27" y="280"/>
                  </a:lnTo>
                  <a:lnTo>
                    <a:pt x="27" y="280"/>
                  </a:lnTo>
                  <a:lnTo>
                    <a:pt x="25" y="284"/>
                  </a:lnTo>
                  <a:lnTo>
                    <a:pt x="25" y="287"/>
                  </a:lnTo>
                  <a:lnTo>
                    <a:pt x="25" y="287"/>
                  </a:lnTo>
                  <a:lnTo>
                    <a:pt x="22" y="291"/>
                  </a:lnTo>
                  <a:lnTo>
                    <a:pt x="19" y="292"/>
                  </a:lnTo>
                  <a:lnTo>
                    <a:pt x="19" y="292"/>
                  </a:lnTo>
                  <a:lnTo>
                    <a:pt x="17" y="292"/>
                  </a:lnTo>
                  <a:lnTo>
                    <a:pt x="15" y="294"/>
                  </a:lnTo>
                  <a:lnTo>
                    <a:pt x="12" y="297"/>
                  </a:lnTo>
                  <a:lnTo>
                    <a:pt x="12" y="297"/>
                  </a:lnTo>
                  <a:lnTo>
                    <a:pt x="12" y="299"/>
                  </a:lnTo>
                  <a:lnTo>
                    <a:pt x="12" y="301"/>
                  </a:lnTo>
                  <a:lnTo>
                    <a:pt x="12" y="301"/>
                  </a:lnTo>
                  <a:lnTo>
                    <a:pt x="14" y="306"/>
                  </a:lnTo>
                  <a:lnTo>
                    <a:pt x="14" y="306"/>
                  </a:lnTo>
                  <a:lnTo>
                    <a:pt x="14" y="309"/>
                  </a:lnTo>
                  <a:lnTo>
                    <a:pt x="17" y="314"/>
                  </a:lnTo>
                  <a:lnTo>
                    <a:pt x="17" y="314"/>
                  </a:lnTo>
                  <a:lnTo>
                    <a:pt x="20" y="316"/>
                  </a:lnTo>
                  <a:lnTo>
                    <a:pt x="20" y="316"/>
                  </a:lnTo>
                  <a:lnTo>
                    <a:pt x="22" y="318"/>
                  </a:lnTo>
                  <a:lnTo>
                    <a:pt x="22" y="318"/>
                  </a:lnTo>
                  <a:lnTo>
                    <a:pt x="24" y="318"/>
                  </a:lnTo>
                  <a:lnTo>
                    <a:pt x="24" y="319"/>
                  </a:lnTo>
                  <a:lnTo>
                    <a:pt x="24" y="319"/>
                  </a:lnTo>
                  <a:lnTo>
                    <a:pt x="27" y="319"/>
                  </a:lnTo>
                  <a:lnTo>
                    <a:pt x="27" y="319"/>
                  </a:lnTo>
                  <a:lnTo>
                    <a:pt x="25" y="321"/>
                  </a:lnTo>
                  <a:lnTo>
                    <a:pt x="24" y="323"/>
                  </a:lnTo>
                  <a:lnTo>
                    <a:pt x="24" y="323"/>
                  </a:lnTo>
                  <a:lnTo>
                    <a:pt x="24" y="328"/>
                  </a:lnTo>
                  <a:lnTo>
                    <a:pt x="24" y="331"/>
                  </a:lnTo>
                  <a:lnTo>
                    <a:pt x="24" y="331"/>
                  </a:lnTo>
                  <a:lnTo>
                    <a:pt x="20" y="333"/>
                  </a:lnTo>
                  <a:lnTo>
                    <a:pt x="19" y="335"/>
                  </a:lnTo>
                  <a:lnTo>
                    <a:pt x="14" y="335"/>
                  </a:lnTo>
                  <a:lnTo>
                    <a:pt x="14" y="335"/>
                  </a:lnTo>
                  <a:lnTo>
                    <a:pt x="10" y="336"/>
                  </a:lnTo>
                  <a:lnTo>
                    <a:pt x="10" y="336"/>
                  </a:lnTo>
                  <a:lnTo>
                    <a:pt x="12" y="336"/>
                  </a:lnTo>
                  <a:lnTo>
                    <a:pt x="0" y="359"/>
                  </a:lnTo>
                  <a:lnTo>
                    <a:pt x="0" y="359"/>
                  </a:lnTo>
                  <a:lnTo>
                    <a:pt x="241" y="494"/>
                  </a:lnTo>
                  <a:lnTo>
                    <a:pt x="241" y="494"/>
                  </a:lnTo>
                  <a:lnTo>
                    <a:pt x="373" y="511"/>
                  </a:lnTo>
                  <a:lnTo>
                    <a:pt x="433" y="50"/>
                  </a:lnTo>
                  <a:lnTo>
                    <a:pt x="433" y="50"/>
                  </a:lnTo>
                  <a:lnTo>
                    <a:pt x="351" y="39"/>
                  </a:lnTo>
                  <a:lnTo>
                    <a:pt x="270" y="28"/>
                  </a:lnTo>
                  <a:lnTo>
                    <a:pt x="192" y="16"/>
                  </a:lnTo>
                  <a:lnTo>
                    <a:pt x="114" y="0"/>
                  </a:lnTo>
                  <a:lnTo>
                    <a:pt x="102" y="68"/>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5" name="Freeform 71">
              <a:extLst>
                <a:ext uri="{FF2B5EF4-FFF2-40B4-BE49-F238E27FC236}">
                  <a16:creationId xmlns:a16="http://schemas.microsoft.com/office/drawing/2014/main" id="{6DC2945B-4ED5-4A34-86AC-EA95CD048AD6}"/>
                </a:ext>
              </a:extLst>
            </p:cNvPr>
            <p:cNvSpPr>
              <a:spLocks/>
            </p:cNvSpPr>
            <p:nvPr/>
          </p:nvSpPr>
          <p:spPr bwMode="auto">
            <a:xfrm>
              <a:off x="10410510" y="3294717"/>
              <a:ext cx="541682" cy="336653"/>
            </a:xfrm>
            <a:custGeom>
              <a:avLst/>
              <a:gdLst>
                <a:gd name="T0" fmla="*/ 295 w 300"/>
                <a:gd name="T1" fmla="*/ 110 h 205"/>
                <a:gd name="T2" fmla="*/ 290 w 300"/>
                <a:gd name="T3" fmla="*/ 114 h 205"/>
                <a:gd name="T4" fmla="*/ 283 w 300"/>
                <a:gd name="T5" fmla="*/ 124 h 205"/>
                <a:gd name="T6" fmla="*/ 276 w 300"/>
                <a:gd name="T7" fmla="*/ 122 h 205"/>
                <a:gd name="T8" fmla="*/ 285 w 300"/>
                <a:gd name="T9" fmla="*/ 129 h 205"/>
                <a:gd name="T10" fmla="*/ 291 w 300"/>
                <a:gd name="T11" fmla="*/ 132 h 205"/>
                <a:gd name="T12" fmla="*/ 281 w 300"/>
                <a:gd name="T13" fmla="*/ 154 h 205"/>
                <a:gd name="T14" fmla="*/ 269 w 300"/>
                <a:gd name="T15" fmla="*/ 170 h 205"/>
                <a:gd name="T16" fmla="*/ 266 w 300"/>
                <a:gd name="T17" fmla="*/ 183 h 205"/>
                <a:gd name="T18" fmla="*/ 266 w 300"/>
                <a:gd name="T19" fmla="*/ 204 h 205"/>
                <a:gd name="T20" fmla="*/ 258 w 300"/>
                <a:gd name="T21" fmla="*/ 193 h 205"/>
                <a:gd name="T22" fmla="*/ 254 w 300"/>
                <a:gd name="T23" fmla="*/ 178 h 205"/>
                <a:gd name="T24" fmla="*/ 256 w 300"/>
                <a:gd name="T25" fmla="*/ 170 h 205"/>
                <a:gd name="T26" fmla="*/ 256 w 300"/>
                <a:gd name="T27" fmla="*/ 159 h 205"/>
                <a:gd name="T28" fmla="*/ 259 w 300"/>
                <a:gd name="T29" fmla="*/ 154 h 205"/>
                <a:gd name="T30" fmla="*/ 266 w 300"/>
                <a:gd name="T31" fmla="*/ 148 h 205"/>
                <a:gd name="T32" fmla="*/ 263 w 300"/>
                <a:gd name="T33" fmla="*/ 144 h 205"/>
                <a:gd name="T34" fmla="*/ 256 w 300"/>
                <a:gd name="T35" fmla="*/ 142 h 205"/>
                <a:gd name="T36" fmla="*/ 249 w 300"/>
                <a:gd name="T37" fmla="*/ 131 h 205"/>
                <a:gd name="T38" fmla="*/ 246 w 300"/>
                <a:gd name="T39" fmla="*/ 122 h 205"/>
                <a:gd name="T40" fmla="*/ 247 w 300"/>
                <a:gd name="T41" fmla="*/ 107 h 205"/>
                <a:gd name="T42" fmla="*/ 234 w 300"/>
                <a:gd name="T43" fmla="*/ 117 h 205"/>
                <a:gd name="T44" fmla="*/ 222 w 300"/>
                <a:gd name="T45" fmla="*/ 103 h 205"/>
                <a:gd name="T46" fmla="*/ 212 w 300"/>
                <a:gd name="T47" fmla="*/ 86 h 205"/>
                <a:gd name="T48" fmla="*/ 198 w 300"/>
                <a:gd name="T49" fmla="*/ 71 h 205"/>
                <a:gd name="T50" fmla="*/ 213 w 300"/>
                <a:gd name="T51" fmla="*/ 124 h 205"/>
                <a:gd name="T52" fmla="*/ 200 w 300"/>
                <a:gd name="T53" fmla="*/ 127 h 205"/>
                <a:gd name="T54" fmla="*/ 185 w 300"/>
                <a:gd name="T55" fmla="*/ 124 h 205"/>
                <a:gd name="T56" fmla="*/ 161 w 300"/>
                <a:gd name="T57" fmla="*/ 120 h 205"/>
                <a:gd name="T58" fmla="*/ 154 w 300"/>
                <a:gd name="T59" fmla="*/ 126 h 205"/>
                <a:gd name="T60" fmla="*/ 152 w 300"/>
                <a:gd name="T61" fmla="*/ 124 h 205"/>
                <a:gd name="T62" fmla="*/ 159 w 300"/>
                <a:gd name="T63" fmla="*/ 114 h 205"/>
                <a:gd name="T64" fmla="*/ 161 w 300"/>
                <a:gd name="T65" fmla="*/ 102 h 205"/>
                <a:gd name="T66" fmla="*/ 159 w 300"/>
                <a:gd name="T67" fmla="*/ 98 h 205"/>
                <a:gd name="T68" fmla="*/ 159 w 300"/>
                <a:gd name="T69" fmla="*/ 97 h 205"/>
                <a:gd name="T70" fmla="*/ 159 w 300"/>
                <a:gd name="T71" fmla="*/ 88 h 205"/>
                <a:gd name="T72" fmla="*/ 157 w 300"/>
                <a:gd name="T73" fmla="*/ 86 h 205"/>
                <a:gd name="T74" fmla="*/ 142 w 300"/>
                <a:gd name="T75" fmla="*/ 76 h 205"/>
                <a:gd name="T76" fmla="*/ 135 w 300"/>
                <a:gd name="T77" fmla="*/ 75 h 205"/>
                <a:gd name="T78" fmla="*/ 134 w 300"/>
                <a:gd name="T79" fmla="*/ 75 h 205"/>
                <a:gd name="T80" fmla="*/ 132 w 300"/>
                <a:gd name="T81" fmla="*/ 71 h 205"/>
                <a:gd name="T82" fmla="*/ 130 w 300"/>
                <a:gd name="T83" fmla="*/ 68 h 205"/>
                <a:gd name="T84" fmla="*/ 129 w 300"/>
                <a:gd name="T85" fmla="*/ 64 h 205"/>
                <a:gd name="T86" fmla="*/ 129 w 300"/>
                <a:gd name="T87" fmla="*/ 61 h 205"/>
                <a:gd name="T88" fmla="*/ 125 w 300"/>
                <a:gd name="T89" fmla="*/ 59 h 205"/>
                <a:gd name="T90" fmla="*/ 117 w 300"/>
                <a:gd name="T91" fmla="*/ 59 h 205"/>
                <a:gd name="T92" fmla="*/ 115 w 300"/>
                <a:gd name="T93" fmla="*/ 59 h 205"/>
                <a:gd name="T94" fmla="*/ 113 w 300"/>
                <a:gd name="T95" fmla="*/ 56 h 205"/>
                <a:gd name="T96" fmla="*/ 110 w 300"/>
                <a:gd name="T97" fmla="*/ 53 h 205"/>
                <a:gd name="T98" fmla="*/ 106 w 300"/>
                <a:gd name="T99" fmla="*/ 51 h 205"/>
                <a:gd name="T100" fmla="*/ 98 w 300"/>
                <a:gd name="T101" fmla="*/ 49 h 205"/>
                <a:gd name="T102" fmla="*/ 79 w 300"/>
                <a:gd name="T103" fmla="*/ 44 h 205"/>
                <a:gd name="T104" fmla="*/ 73 w 300"/>
                <a:gd name="T105" fmla="*/ 46 h 205"/>
                <a:gd name="T106" fmla="*/ 67 w 300"/>
                <a:gd name="T107" fmla="*/ 46 h 205"/>
                <a:gd name="T108" fmla="*/ 61 w 300"/>
                <a:gd name="T109" fmla="*/ 44 h 205"/>
                <a:gd name="T110" fmla="*/ 37 w 300"/>
                <a:gd name="T111" fmla="*/ 53 h 205"/>
                <a:gd name="T112" fmla="*/ 22 w 300"/>
                <a:gd name="T113" fmla="*/ 66 h 205"/>
                <a:gd name="T114" fmla="*/ 10 w 300"/>
                <a:gd name="T115" fmla="*/ 83 h 205"/>
                <a:gd name="T116" fmla="*/ 3 w 300"/>
                <a:gd name="T117" fmla="*/ 76 h 205"/>
                <a:gd name="T118" fmla="*/ 230 w 300"/>
                <a:gd name="T119" fmla="*/ 0 h 205"/>
                <a:gd name="T120" fmla="*/ 298 w 300"/>
                <a:gd name="T121" fmla="*/ 1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205">
                  <a:moveTo>
                    <a:pt x="298" y="100"/>
                  </a:moveTo>
                  <a:lnTo>
                    <a:pt x="298" y="100"/>
                  </a:lnTo>
                  <a:lnTo>
                    <a:pt x="297" y="103"/>
                  </a:lnTo>
                  <a:lnTo>
                    <a:pt x="297" y="107"/>
                  </a:lnTo>
                  <a:lnTo>
                    <a:pt x="297" y="107"/>
                  </a:lnTo>
                  <a:lnTo>
                    <a:pt x="297" y="110"/>
                  </a:lnTo>
                  <a:lnTo>
                    <a:pt x="295" y="110"/>
                  </a:lnTo>
                  <a:lnTo>
                    <a:pt x="293" y="110"/>
                  </a:lnTo>
                  <a:lnTo>
                    <a:pt x="293" y="110"/>
                  </a:lnTo>
                  <a:lnTo>
                    <a:pt x="293" y="109"/>
                  </a:lnTo>
                  <a:lnTo>
                    <a:pt x="293" y="109"/>
                  </a:lnTo>
                  <a:lnTo>
                    <a:pt x="291" y="110"/>
                  </a:lnTo>
                  <a:lnTo>
                    <a:pt x="290" y="114"/>
                  </a:lnTo>
                  <a:lnTo>
                    <a:pt x="290" y="114"/>
                  </a:lnTo>
                  <a:lnTo>
                    <a:pt x="288" y="117"/>
                  </a:lnTo>
                  <a:lnTo>
                    <a:pt x="288" y="117"/>
                  </a:lnTo>
                  <a:lnTo>
                    <a:pt x="285" y="120"/>
                  </a:lnTo>
                  <a:lnTo>
                    <a:pt x="285" y="120"/>
                  </a:lnTo>
                  <a:lnTo>
                    <a:pt x="285" y="122"/>
                  </a:lnTo>
                  <a:lnTo>
                    <a:pt x="283" y="124"/>
                  </a:lnTo>
                  <a:lnTo>
                    <a:pt x="283" y="124"/>
                  </a:lnTo>
                  <a:lnTo>
                    <a:pt x="283" y="120"/>
                  </a:lnTo>
                  <a:lnTo>
                    <a:pt x="281" y="119"/>
                  </a:lnTo>
                  <a:lnTo>
                    <a:pt x="281" y="117"/>
                  </a:lnTo>
                  <a:lnTo>
                    <a:pt x="281" y="117"/>
                  </a:lnTo>
                  <a:lnTo>
                    <a:pt x="278" y="117"/>
                  </a:lnTo>
                  <a:lnTo>
                    <a:pt x="278" y="119"/>
                  </a:lnTo>
                  <a:lnTo>
                    <a:pt x="276" y="122"/>
                  </a:lnTo>
                  <a:lnTo>
                    <a:pt x="276" y="122"/>
                  </a:lnTo>
                  <a:lnTo>
                    <a:pt x="276" y="126"/>
                  </a:lnTo>
                  <a:lnTo>
                    <a:pt x="280" y="129"/>
                  </a:lnTo>
                  <a:lnTo>
                    <a:pt x="280" y="129"/>
                  </a:lnTo>
                  <a:lnTo>
                    <a:pt x="285" y="132"/>
                  </a:lnTo>
                  <a:lnTo>
                    <a:pt x="285" y="132"/>
                  </a:lnTo>
                  <a:lnTo>
                    <a:pt x="285" y="129"/>
                  </a:lnTo>
                  <a:lnTo>
                    <a:pt x="286" y="126"/>
                  </a:lnTo>
                  <a:lnTo>
                    <a:pt x="286" y="126"/>
                  </a:lnTo>
                  <a:lnTo>
                    <a:pt x="288" y="124"/>
                  </a:lnTo>
                  <a:lnTo>
                    <a:pt x="290" y="126"/>
                  </a:lnTo>
                  <a:lnTo>
                    <a:pt x="291" y="129"/>
                  </a:lnTo>
                  <a:lnTo>
                    <a:pt x="291" y="129"/>
                  </a:lnTo>
                  <a:lnTo>
                    <a:pt x="291" y="132"/>
                  </a:lnTo>
                  <a:lnTo>
                    <a:pt x="290" y="134"/>
                  </a:lnTo>
                  <a:lnTo>
                    <a:pt x="285" y="139"/>
                  </a:lnTo>
                  <a:lnTo>
                    <a:pt x="285" y="139"/>
                  </a:lnTo>
                  <a:lnTo>
                    <a:pt x="281" y="142"/>
                  </a:lnTo>
                  <a:lnTo>
                    <a:pt x="281" y="146"/>
                  </a:lnTo>
                  <a:lnTo>
                    <a:pt x="281" y="151"/>
                  </a:lnTo>
                  <a:lnTo>
                    <a:pt x="281" y="154"/>
                  </a:lnTo>
                  <a:lnTo>
                    <a:pt x="281" y="154"/>
                  </a:lnTo>
                  <a:lnTo>
                    <a:pt x="278" y="161"/>
                  </a:lnTo>
                  <a:lnTo>
                    <a:pt x="271" y="165"/>
                  </a:lnTo>
                  <a:lnTo>
                    <a:pt x="271" y="165"/>
                  </a:lnTo>
                  <a:lnTo>
                    <a:pt x="269" y="166"/>
                  </a:lnTo>
                  <a:lnTo>
                    <a:pt x="269" y="166"/>
                  </a:lnTo>
                  <a:lnTo>
                    <a:pt x="269" y="170"/>
                  </a:lnTo>
                  <a:lnTo>
                    <a:pt x="273" y="173"/>
                  </a:lnTo>
                  <a:lnTo>
                    <a:pt x="274" y="176"/>
                  </a:lnTo>
                  <a:lnTo>
                    <a:pt x="274" y="176"/>
                  </a:lnTo>
                  <a:lnTo>
                    <a:pt x="271" y="176"/>
                  </a:lnTo>
                  <a:lnTo>
                    <a:pt x="268" y="176"/>
                  </a:lnTo>
                  <a:lnTo>
                    <a:pt x="266" y="180"/>
                  </a:lnTo>
                  <a:lnTo>
                    <a:pt x="266" y="183"/>
                  </a:lnTo>
                  <a:lnTo>
                    <a:pt x="266" y="183"/>
                  </a:lnTo>
                  <a:lnTo>
                    <a:pt x="269" y="190"/>
                  </a:lnTo>
                  <a:lnTo>
                    <a:pt x="269" y="190"/>
                  </a:lnTo>
                  <a:lnTo>
                    <a:pt x="269" y="193"/>
                  </a:lnTo>
                  <a:lnTo>
                    <a:pt x="268" y="197"/>
                  </a:lnTo>
                  <a:lnTo>
                    <a:pt x="268" y="197"/>
                  </a:lnTo>
                  <a:lnTo>
                    <a:pt x="266" y="204"/>
                  </a:lnTo>
                  <a:lnTo>
                    <a:pt x="263" y="205"/>
                  </a:lnTo>
                  <a:lnTo>
                    <a:pt x="259" y="205"/>
                  </a:lnTo>
                  <a:lnTo>
                    <a:pt x="259" y="205"/>
                  </a:lnTo>
                  <a:lnTo>
                    <a:pt x="258" y="204"/>
                  </a:lnTo>
                  <a:lnTo>
                    <a:pt x="256" y="200"/>
                  </a:lnTo>
                  <a:lnTo>
                    <a:pt x="258" y="193"/>
                  </a:lnTo>
                  <a:lnTo>
                    <a:pt x="258" y="193"/>
                  </a:lnTo>
                  <a:lnTo>
                    <a:pt x="256" y="187"/>
                  </a:lnTo>
                  <a:lnTo>
                    <a:pt x="252" y="182"/>
                  </a:lnTo>
                  <a:lnTo>
                    <a:pt x="252" y="182"/>
                  </a:lnTo>
                  <a:lnTo>
                    <a:pt x="254" y="182"/>
                  </a:lnTo>
                  <a:lnTo>
                    <a:pt x="254" y="182"/>
                  </a:lnTo>
                  <a:lnTo>
                    <a:pt x="254" y="178"/>
                  </a:lnTo>
                  <a:lnTo>
                    <a:pt x="254" y="178"/>
                  </a:lnTo>
                  <a:lnTo>
                    <a:pt x="252" y="176"/>
                  </a:lnTo>
                  <a:lnTo>
                    <a:pt x="252" y="175"/>
                  </a:lnTo>
                  <a:lnTo>
                    <a:pt x="252" y="173"/>
                  </a:lnTo>
                  <a:lnTo>
                    <a:pt x="252" y="173"/>
                  </a:lnTo>
                  <a:lnTo>
                    <a:pt x="256" y="171"/>
                  </a:lnTo>
                  <a:lnTo>
                    <a:pt x="256" y="170"/>
                  </a:lnTo>
                  <a:lnTo>
                    <a:pt x="256" y="170"/>
                  </a:lnTo>
                  <a:lnTo>
                    <a:pt x="254" y="166"/>
                  </a:lnTo>
                  <a:lnTo>
                    <a:pt x="252" y="163"/>
                  </a:lnTo>
                  <a:lnTo>
                    <a:pt x="252" y="163"/>
                  </a:lnTo>
                  <a:lnTo>
                    <a:pt x="254" y="161"/>
                  </a:lnTo>
                  <a:lnTo>
                    <a:pt x="254" y="161"/>
                  </a:lnTo>
                  <a:lnTo>
                    <a:pt x="256" y="161"/>
                  </a:lnTo>
                  <a:lnTo>
                    <a:pt x="256" y="159"/>
                  </a:lnTo>
                  <a:lnTo>
                    <a:pt x="256" y="159"/>
                  </a:lnTo>
                  <a:lnTo>
                    <a:pt x="254" y="156"/>
                  </a:lnTo>
                  <a:lnTo>
                    <a:pt x="254" y="156"/>
                  </a:lnTo>
                  <a:lnTo>
                    <a:pt x="256" y="154"/>
                  </a:lnTo>
                  <a:lnTo>
                    <a:pt x="256" y="154"/>
                  </a:lnTo>
                  <a:lnTo>
                    <a:pt x="258" y="154"/>
                  </a:lnTo>
                  <a:lnTo>
                    <a:pt x="259" y="154"/>
                  </a:lnTo>
                  <a:lnTo>
                    <a:pt x="259" y="154"/>
                  </a:lnTo>
                  <a:lnTo>
                    <a:pt x="261" y="151"/>
                  </a:lnTo>
                  <a:lnTo>
                    <a:pt x="261" y="151"/>
                  </a:lnTo>
                  <a:lnTo>
                    <a:pt x="264" y="151"/>
                  </a:lnTo>
                  <a:lnTo>
                    <a:pt x="264" y="151"/>
                  </a:lnTo>
                  <a:lnTo>
                    <a:pt x="266" y="148"/>
                  </a:lnTo>
                  <a:lnTo>
                    <a:pt x="266" y="148"/>
                  </a:lnTo>
                  <a:lnTo>
                    <a:pt x="269" y="146"/>
                  </a:lnTo>
                  <a:lnTo>
                    <a:pt x="271" y="146"/>
                  </a:lnTo>
                  <a:lnTo>
                    <a:pt x="271" y="144"/>
                  </a:lnTo>
                  <a:lnTo>
                    <a:pt x="271" y="144"/>
                  </a:lnTo>
                  <a:lnTo>
                    <a:pt x="269" y="142"/>
                  </a:lnTo>
                  <a:lnTo>
                    <a:pt x="266" y="142"/>
                  </a:lnTo>
                  <a:lnTo>
                    <a:pt x="263" y="144"/>
                  </a:lnTo>
                  <a:lnTo>
                    <a:pt x="263" y="144"/>
                  </a:lnTo>
                  <a:lnTo>
                    <a:pt x="263" y="139"/>
                  </a:lnTo>
                  <a:lnTo>
                    <a:pt x="263" y="139"/>
                  </a:lnTo>
                  <a:lnTo>
                    <a:pt x="259" y="139"/>
                  </a:lnTo>
                  <a:lnTo>
                    <a:pt x="258" y="142"/>
                  </a:lnTo>
                  <a:lnTo>
                    <a:pt x="258" y="142"/>
                  </a:lnTo>
                  <a:lnTo>
                    <a:pt x="256" y="142"/>
                  </a:lnTo>
                  <a:lnTo>
                    <a:pt x="256" y="142"/>
                  </a:lnTo>
                  <a:lnTo>
                    <a:pt x="254" y="137"/>
                  </a:lnTo>
                  <a:lnTo>
                    <a:pt x="254" y="137"/>
                  </a:lnTo>
                  <a:lnTo>
                    <a:pt x="254" y="134"/>
                  </a:lnTo>
                  <a:lnTo>
                    <a:pt x="254" y="134"/>
                  </a:lnTo>
                  <a:lnTo>
                    <a:pt x="252" y="132"/>
                  </a:lnTo>
                  <a:lnTo>
                    <a:pt x="249" y="131"/>
                  </a:lnTo>
                  <a:lnTo>
                    <a:pt x="249" y="131"/>
                  </a:lnTo>
                  <a:lnTo>
                    <a:pt x="251" y="127"/>
                  </a:lnTo>
                  <a:lnTo>
                    <a:pt x="251" y="124"/>
                  </a:lnTo>
                  <a:lnTo>
                    <a:pt x="251" y="124"/>
                  </a:lnTo>
                  <a:lnTo>
                    <a:pt x="246" y="124"/>
                  </a:lnTo>
                  <a:lnTo>
                    <a:pt x="246" y="124"/>
                  </a:lnTo>
                  <a:lnTo>
                    <a:pt x="246" y="122"/>
                  </a:lnTo>
                  <a:lnTo>
                    <a:pt x="247" y="120"/>
                  </a:lnTo>
                  <a:lnTo>
                    <a:pt x="249" y="119"/>
                  </a:lnTo>
                  <a:lnTo>
                    <a:pt x="249" y="119"/>
                  </a:lnTo>
                  <a:lnTo>
                    <a:pt x="249" y="114"/>
                  </a:lnTo>
                  <a:lnTo>
                    <a:pt x="247" y="110"/>
                  </a:lnTo>
                  <a:lnTo>
                    <a:pt x="247" y="110"/>
                  </a:lnTo>
                  <a:lnTo>
                    <a:pt x="247" y="107"/>
                  </a:lnTo>
                  <a:lnTo>
                    <a:pt x="244" y="105"/>
                  </a:lnTo>
                  <a:lnTo>
                    <a:pt x="244" y="105"/>
                  </a:lnTo>
                  <a:lnTo>
                    <a:pt x="241" y="105"/>
                  </a:lnTo>
                  <a:lnTo>
                    <a:pt x="237" y="107"/>
                  </a:lnTo>
                  <a:lnTo>
                    <a:pt x="237" y="110"/>
                  </a:lnTo>
                  <a:lnTo>
                    <a:pt x="235" y="115"/>
                  </a:lnTo>
                  <a:lnTo>
                    <a:pt x="234" y="117"/>
                  </a:lnTo>
                  <a:lnTo>
                    <a:pt x="230" y="115"/>
                  </a:lnTo>
                  <a:lnTo>
                    <a:pt x="230" y="115"/>
                  </a:lnTo>
                  <a:lnTo>
                    <a:pt x="227" y="115"/>
                  </a:lnTo>
                  <a:lnTo>
                    <a:pt x="225" y="114"/>
                  </a:lnTo>
                  <a:lnTo>
                    <a:pt x="224" y="109"/>
                  </a:lnTo>
                  <a:lnTo>
                    <a:pt x="224" y="109"/>
                  </a:lnTo>
                  <a:lnTo>
                    <a:pt x="222" y="103"/>
                  </a:lnTo>
                  <a:lnTo>
                    <a:pt x="220" y="100"/>
                  </a:lnTo>
                  <a:lnTo>
                    <a:pt x="220" y="100"/>
                  </a:lnTo>
                  <a:lnTo>
                    <a:pt x="217" y="98"/>
                  </a:lnTo>
                  <a:lnTo>
                    <a:pt x="213" y="97"/>
                  </a:lnTo>
                  <a:lnTo>
                    <a:pt x="213" y="97"/>
                  </a:lnTo>
                  <a:lnTo>
                    <a:pt x="212" y="92"/>
                  </a:lnTo>
                  <a:lnTo>
                    <a:pt x="212" y="86"/>
                  </a:lnTo>
                  <a:lnTo>
                    <a:pt x="212" y="86"/>
                  </a:lnTo>
                  <a:lnTo>
                    <a:pt x="210" y="78"/>
                  </a:lnTo>
                  <a:lnTo>
                    <a:pt x="207" y="73"/>
                  </a:lnTo>
                  <a:lnTo>
                    <a:pt x="203" y="71"/>
                  </a:lnTo>
                  <a:lnTo>
                    <a:pt x="203" y="71"/>
                  </a:lnTo>
                  <a:lnTo>
                    <a:pt x="200" y="69"/>
                  </a:lnTo>
                  <a:lnTo>
                    <a:pt x="198" y="71"/>
                  </a:lnTo>
                  <a:lnTo>
                    <a:pt x="195" y="75"/>
                  </a:lnTo>
                  <a:lnTo>
                    <a:pt x="193" y="81"/>
                  </a:lnTo>
                  <a:lnTo>
                    <a:pt x="195" y="86"/>
                  </a:lnTo>
                  <a:lnTo>
                    <a:pt x="195" y="86"/>
                  </a:lnTo>
                  <a:lnTo>
                    <a:pt x="212" y="120"/>
                  </a:lnTo>
                  <a:lnTo>
                    <a:pt x="212" y="120"/>
                  </a:lnTo>
                  <a:lnTo>
                    <a:pt x="213" y="124"/>
                  </a:lnTo>
                  <a:lnTo>
                    <a:pt x="215" y="127"/>
                  </a:lnTo>
                  <a:lnTo>
                    <a:pt x="213" y="131"/>
                  </a:lnTo>
                  <a:lnTo>
                    <a:pt x="208" y="132"/>
                  </a:lnTo>
                  <a:lnTo>
                    <a:pt x="208" y="132"/>
                  </a:lnTo>
                  <a:lnTo>
                    <a:pt x="205" y="132"/>
                  </a:lnTo>
                  <a:lnTo>
                    <a:pt x="203" y="131"/>
                  </a:lnTo>
                  <a:lnTo>
                    <a:pt x="200" y="127"/>
                  </a:lnTo>
                  <a:lnTo>
                    <a:pt x="198" y="122"/>
                  </a:lnTo>
                  <a:lnTo>
                    <a:pt x="195" y="120"/>
                  </a:lnTo>
                  <a:lnTo>
                    <a:pt x="195" y="120"/>
                  </a:lnTo>
                  <a:lnTo>
                    <a:pt x="191" y="119"/>
                  </a:lnTo>
                  <a:lnTo>
                    <a:pt x="190" y="120"/>
                  </a:lnTo>
                  <a:lnTo>
                    <a:pt x="185" y="124"/>
                  </a:lnTo>
                  <a:lnTo>
                    <a:pt x="185" y="124"/>
                  </a:lnTo>
                  <a:lnTo>
                    <a:pt x="181" y="124"/>
                  </a:lnTo>
                  <a:lnTo>
                    <a:pt x="179" y="122"/>
                  </a:lnTo>
                  <a:lnTo>
                    <a:pt x="179" y="122"/>
                  </a:lnTo>
                  <a:lnTo>
                    <a:pt x="174" y="122"/>
                  </a:lnTo>
                  <a:lnTo>
                    <a:pt x="169" y="122"/>
                  </a:lnTo>
                  <a:lnTo>
                    <a:pt x="166" y="122"/>
                  </a:lnTo>
                  <a:lnTo>
                    <a:pt x="161" y="120"/>
                  </a:lnTo>
                  <a:lnTo>
                    <a:pt x="161" y="120"/>
                  </a:lnTo>
                  <a:lnTo>
                    <a:pt x="161" y="124"/>
                  </a:lnTo>
                  <a:lnTo>
                    <a:pt x="162" y="127"/>
                  </a:lnTo>
                  <a:lnTo>
                    <a:pt x="162" y="127"/>
                  </a:lnTo>
                  <a:lnTo>
                    <a:pt x="159" y="127"/>
                  </a:lnTo>
                  <a:lnTo>
                    <a:pt x="159" y="127"/>
                  </a:lnTo>
                  <a:lnTo>
                    <a:pt x="154" y="126"/>
                  </a:lnTo>
                  <a:lnTo>
                    <a:pt x="154" y="126"/>
                  </a:lnTo>
                  <a:lnTo>
                    <a:pt x="154" y="126"/>
                  </a:lnTo>
                  <a:lnTo>
                    <a:pt x="154" y="126"/>
                  </a:lnTo>
                  <a:lnTo>
                    <a:pt x="154" y="126"/>
                  </a:lnTo>
                  <a:lnTo>
                    <a:pt x="154" y="126"/>
                  </a:lnTo>
                  <a:lnTo>
                    <a:pt x="154" y="126"/>
                  </a:lnTo>
                  <a:lnTo>
                    <a:pt x="152" y="124"/>
                  </a:lnTo>
                  <a:lnTo>
                    <a:pt x="152" y="124"/>
                  </a:lnTo>
                  <a:lnTo>
                    <a:pt x="152" y="122"/>
                  </a:lnTo>
                  <a:lnTo>
                    <a:pt x="152" y="122"/>
                  </a:lnTo>
                  <a:lnTo>
                    <a:pt x="156" y="117"/>
                  </a:lnTo>
                  <a:lnTo>
                    <a:pt x="159" y="114"/>
                  </a:lnTo>
                  <a:lnTo>
                    <a:pt x="159" y="114"/>
                  </a:lnTo>
                  <a:lnTo>
                    <a:pt x="159" y="114"/>
                  </a:lnTo>
                  <a:lnTo>
                    <a:pt x="159" y="114"/>
                  </a:lnTo>
                  <a:lnTo>
                    <a:pt x="161" y="112"/>
                  </a:lnTo>
                  <a:lnTo>
                    <a:pt x="161" y="112"/>
                  </a:lnTo>
                  <a:lnTo>
                    <a:pt x="161" y="110"/>
                  </a:lnTo>
                  <a:lnTo>
                    <a:pt x="161" y="110"/>
                  </a:lnTo>
                  <a:lnTo>
                    <a:pt x="161" y="109"/>
                  </a:lnTo>
                  <a:lnTo>
                    <a:pt x="161" y="102"/>
                  </a:lnTo>
                  <a:lnTo>
                    <a:pt x="161" y="102"/>
                  </a:lnTo>
                  <a:lnTo>
                    <a:pt x="161" y="100"/>
                  </a:lnTo>
                  <a:lnTo>
                    <a:pt x="161" y="100"/>
                  </a:lnTo>
                  <a:lnTo>
                    <a:pt x="159" y="100"/>
                  </a:lnTo>
                  <a:lnTo>
                    <a:pt x="159" y="100"/>
                  </a:lnTo>
                  <a:lnTo>
                    <a:pt x="159" y="100"/>
                  </a:lnTo>
                  <a:lnTo>
                    <a:pt x="159" y="98"/>
                  </a:lnTo>
                  <a:lnTo>
                    <a:pt x="159" y="98"/>
                  </a:lnTo>
                  <a:lnTo>
                    <a:pt x="159" y="98"/>
                  </a:lnTo>
                  <a:lnTo>
                    <a:pt x="159" y="98"/>
                  </a:lnTo>
                  <a:lnTo>
                    <a:pt x="159" y="97"/>
                  </a:lnTo>
                  <a:lnTo>
                    <a:pt x="159" y="97"/>
                  </a:lnTo>
                  <a:lnTo>
                    <a:pt x="159" y="97"/>
                  </a:lnTo>
                  <a:lnTo>
                    <a:pt x="159" y="97"/>
                  </a:lnTo>
                  <a:lnTo>
                    <a:pt x="161" y="95"/>
                  </a:lnTo>
                  <a:lnTo>
                    <a:pt x="161" y="95"/>
                  </a:lnTo>
                  <a:lnTo>
                    <a:pt x="161" y="92"/>
                  </a:lnTo>
                  <a:lnTo>
                    <a:pt x="161" y="92"/>
                  </a:lnTo>
                  <a:lnTo>
                    <a:pt x="161" y="90"/>
                  </a:lnTo>
                  <a:lnTo>
                    <a:pt x="161" y="90"/>
                  </a:lnTo>
                  <a:lnTo>
                    <a:pt x="159" y="88"/>
                  </a:lnTo>
                  <a:lnTo>
                    <a:pt x="159" y="88"/>
                  </a:lnTo>
                  <a:lnTo>
                    <a:pt x="159" y="88"/>
                  </a:lnTo>
                  <a:lnTo>
                    <a:pt x="159" y="88"/>
                  </a:lnTo>
                  <a:lnTo>
                    <a:pt x="159" y="88"/>
                  </a:lnTo>
                  <a:lnTo>
                    <a:pt x="159" y="88"/>
                  </a:lnTo>
                  <a:lnTo>
                    <a:pt x="159" y="88"/>
                  </a:lnTo>
                  <a:lnTo>
                    <a:pt x="157" y="86"/>
                  </a:lnTo>
                  <a:lnTo>
                    <a:pt x="157" y="86"/>
                  </a:lnTo>
                  <a:lnTo>
                    <a:pt x="156" y="85"/>
                  </a:lnTo>
                  <a:lnTo>
                    <a:pt x="156" y="85"/>
                  </a:lnTo>
                  <a:lnTo>
                    <a:pt x="149" y="83"/>
                  </a:lnTo>
                  <a:lnTo>
                    <a:pt x="149" y="83"/>
                  </a:lnTo>
                  <a:lnTo>
                    <a:pt x="144" y="78"/>
                  </a:lnTo>
                  <a:lnTo>
                    <a:pt x="142" y="76"/>
                  </a:lnTo>
                  <a:lnTo>
                    <a:pt x="139" y="75"/>
                  </a:lnTo>
                  <a:lnTo>
                    <a:pt x="139" y="75"/>
                  </a:lnTo>
                  <a:lnTo>
                    <a:pt x="135" y="75"/>
                  </a:lnTo>
                  <a:lnTo>
                    <a:pt x="135" y="75"/>
                  </a:lnTo>
                  <a:lnTo>
                    <a:pt x="135" y="75"/>
                  </a:lnTo>
                  <a:lnTo>
                    <a:pt x="135" y="75"/>
                  </a:lnTo>
                  <a:lnTo>
                    <a:pt x="135" y="75"/>
                  </a:lnTo>
                  <a:lnTo>
                    <a:pt x="135" y="75"/>
                  </a:lnTo>
                  <a:lnTo>
                    <a:pt x="134" y="75"/>
                  </a:lnTo>
                  <a:lnTo>
                    <a:pt x="134" y="75"/>
                  </a:lnTo>
                  <a:lnTo>
                    <a:pt x="134" y="75"/>
                  </a:lnTo>
                  <a:lnTo>
                    <a:pt x="134" y="75"/>
                  </a:lnTo>
                  <a:lnTo>
                    <a:pt x="134" y="75"/>
                  </a:lnTo>
                  <a:lnTo>
                    <a:pt x="134" y="75"/>
                  </a:lnTo>
                  <a:lnTo>
                    <a:pt x="134" y="73"/>
                  </a:lnTo>
                  <a:lnTo>
                    <a:pt x="134" y="73"/>
                  </a:lnTo>
                  <a:lnTo>
                    <a:pt x="132" y="73"/>
                  </a:lnTo>
                  <a:lnTo>
                    <a:pt x="132" y="73"/>
                  </a:lnTo>
                  <a:lnTo>
                    <a:pt x="132" y="71"/>
                  </a:lnTo>
                  <a:lnTo>
                    <a:pt x="132" y="71"/>
                  </a:lnTo>
                  <a:lnTo>
                    <a:pt x="132" y="71"/>
                  </a:lnTo>
                  <a:lnTo>
                    <a:pt x="130" y="71"/>
                  </a:lnTo>
                  <a:lnTo>
                    <a:pt x="130" y="71"/>
                  </a:lnTo>
                  <a:lnTo>
                    <a:pt x="130" y="71"/>
                  </a:lnTo>
                  <a:lnTo>
                    <a:pt x="130" y="69"/>
                  </a:lnTo>
                  <a:lnTo>
                    <a:pt x="130" y="69"/>
                  </a:lnTo>
                  <a:lnTo>
                    <a:pt x="130" y="68"/>
                  </a:lnTo>
                  <a:lnTo>
                    <a:pt x="130" y="68"/>
                  </a:lnTo>
                  <a:lnTo>
                    <a:pt x="130" y="68"/>
                  </a:lnTo>
                  <a:lnTo>
                    <a:pt x="130" y="68"/>
                  </a:lnTo>
                  <a:lnTo>
                    <a:pt x="129" y="66"/>
                  </a:lnTo>
                  <a:lnTo>
                    <a:pt x="129" y="66"/>
                  </a:lnTo>
                  <a:lnTo>
                    <a:pt x="129" y="66"/>
                  </a:lnTo>
                  <a:lnTo>
                    <a:pt x="129" y="64"/>
                  </a:lnTo>
                  <a:lnTo>
                    <a:pt x="129" y="64"/>
                  </a:lnTo>
                  <a:lnTo>
                    <a:pt x="129" y="63"/>
                  </a:lnTo>
                  <a:lnTo>
                    <a:pt x="129" y="63"/>
                  </a:lnTo>
                  <a:lnTo>
                    <a:pt x="129" y="63"/>
                  </a:lnTo>
                  <a:lnTo>
                    <a:pt x="129" y="63"/>
                  </a:lnTo>
                  <a:lnTo>
                    <a:pt x="129" y="63"/>
                  </a:lnTo>
                  <a:lnTo>
                    <a:pt x="129" y="61"/>
                  </a:lnTo>
                  <a:lnTo>
                    <a:pt x="129" y="61"/>
                  </a:lnTo>
                  <a:lnTo>
                    <a:pt x="129" y="61"/>
                  </a:lnTo>
                  <a:lnTo>
                    <a:pt x="127" y="61"/>
                  </a:lnTo>
                  <a:lnTo>
                    <a:pt x="127" y="61"/>
                  </a:lnTo>
                  <a:lnTo>
                    <a:pt x="127" y="59"/>
                  </a:lnTo>
                  <a:lnTo>
                    <a:pt x="127" y="59"/>
                  </a:lnTo>
                  <a:lnTo>
                    <a:pt x="127" y="59"/>
                  </a:lnTo>
                  <a:lnTo>
                    <a:pt x="125" y="59"/>
                  </a:lnTo>
                  <a:lnTo>
                    <a:pt x="125" y="59"/>
                  </a:lnTo>
                  <a:lnTo>
                    <a:pt x="125" y="59"/>
                  </a:lnTo>
                  <a:lnTo>
                    <a:pt x="123" y="59"/>
                  </a:lnTo>
                  <a:lnTo>
                    <a:pt x="123" y="59"/>
                  </a:lnTo>
                  <a:lnTo>
                    <a:pt x="120" y="58"/>
                  </a:lnTo>
                  <a:lnTo>
                    <a:pt x="117" y="59"/>
                  </a:lnTo>
                  <a:lnTo>
                    <a:pt x="117" y="59"/>
                  </a:lnTo>
                  <a:lnTo>
                    <a:pt x="117" y="59"/>
                  </a:lnTo>
                  <a:lnTo>
                    <a:pt x="117" y="59"/>
                  </a:lnTo>
                  <a:lnTo>
                    <a:pt x="117" y="59"/>
                  </a:lnTo>
                  <a:lnTo>
                    <a:pt x="117" y="59"/>
                  </a:lnTo>
                  <a:lnTo>
                    <a:pt x="115" y="59"/>
                  </a:lnTo>
                  <a:lnTo>
                    <a:pt x="115" y="59"/>
                  </a:lnTo>
                  <a:lnTo>
                    <a:pt x="115" y="59"/>
                  </a:lnTo>
                  <a:lnTo>
                    <a:pt x="115" y="59"/>
                  </a:lnTo>
                  <a:lnTo>
                    <a:pt x="115" y="59"/>
                  </a:lnTo>
                  <a:lnTo>
                    <a:pt x="115" y="59"/>
                  </a:lnTo>
                  <a:lnTo>
                    <a:pt x="115" y="59"/>
                  </a:lnTo>
                  <a:lnTo>
                    <a:pt x="115" y="59"/>
                  </a:lnTo>
                  <a:lnTo>
                    <a:pt x="113" y="56"/>
                  </a:lnTo>
                  <a:lnTo>
                    <a:pt x="113" y="56"/>
                  </a:lnTo>
                  <a:lnTo>
                    <a:pt x="113" y="56"/>
                  </a:lnTo>
                  <a:lnTo>
                    <a:pt x="113" y="56"/>
                  </a:lnTo>
                  <a:lnTo>
                    <a:pt x="112" y="54"/>
                  </a:lnTo>
                  <a:lnTo>
                    <a:pt x="112" y="54"/>
                  </a:lnTo>
                  <a:lnTo>
                    <a:pt x="112" y="54"/>
                  </a:lnTo>
                  <a:lnTo>
                    <a:pt x="112" y="54"/>
                  </a:lnTo>
                  <a:lnTo>
                    <a:pt x="110" y="53"/>
                  </a:lnTo>
                  <a:lnTo>
                    <a:pt x="110" y="53"/>
                  </a:lnTo>
                  <a:lnTo>
                    <a:pt x="108" y="51"/>
                  </a:lnTo>
                  <a:lnTo>
                    <a:pt x="108" y="51"/>
                  </a:lnTo>
                  <a:lnTo>
                    <a:pt x="106" y="51"/>
                  </a:lnTo>
                  <a:lnTo>
                    <a:pt x="106" y="51"/>
                  </a:lnTo>
                  <a:lnTo>
                    <a:pt x="106" y="51"/>
                  </a:lnTo>
                  <a:lnTo>
                    <a:pt x="106" y="51"/>
                  </a:lnTo>
                  <a:lnTo>
                    <a:pt x="100" y="49"/>
                  </a:lnTo>
                  <a:lnTo>
                    <a:pt x="100" y="49"/>
                  </a:lnTo>
                  <a:lnTo>
                    <a:pt x="100" y="49"/>
                  </a:lnTo>
                  <a:lnTo>
                    <a:pt x="100" y="49"/>
                  </a:lnTo>
                  <a:lnTo>
                    <a:pt x="98" y="49"/>
                  </a:lnTo>
                  <a:lnTo>
                    <a:pt x="98" y="49"/>
                  </a:lnTo>
                  <a:lnTo>
                    <a:pt x="98" y="49"/>
                  </a:lnTo>
                  <a:lnTo>
                    <a:pt x="98" y="49"/>
                  </a:lnTo>
                  <a:lnTo>
                    <a:pt x="93" y="44"/>
                  </a:lnTo>
                  <a:lnTo>
                    <a:pt x="93" y="44"/>
                  </a:lnTo>
                  <a:lnTo>
                    <a:pt x="86" y="44"/>
                  </a:lnTo>
                  <a:lnTo>
                    <a:pt x="86" y="44"/>
                  </a:lnTo>
                  <a:lnTo>
                    <a:pt x="79" y="44"/>
                  </a:lnTo>
                  <a:lnTo>
                    <a:pt x="79" y="44"/>
                  </a:lnTo>
                  <a:lnTo>
                    <a:pt x="76" y="46"/>
                  </a:lnTo>
                  <a:lnTo>
                    <a:pt x="76" y="46"/>
                  </a:lnTo>
                  <a:lnTo>
                    <a:pt x="74" y="46"/>
                  </a:lnTo>
                  <a:lnTo>
                    <a:pt x="74" y="46"/>
                  </a:lnTo>
                  <a:lnTo>
                    <a:pt x="74" y="46"/>
                  </a:lnTo>
                  <a:lnTo>
                    <a:pt x="74" y="46"/>
                  </a:lnTo>
                  <a:lnTo>
                    <a:pt x="73" y="46"/>
                  </a:lnTo>
                  <a:lnTo>
                    <a:pt x="73" y="46"/>
                  </a:lnTo>
                  <a:lnTo>
                    <a:pt x="69" y="46"/>
                  </a:lnTo>
                  <a:lnTo>
                    <a:pt x="69" y="46"/>
                  </a:lnTo>
                  <a:lnTo>
                    <a:pt x="69" y="46"/>
                  </a:lnTo>
                  <a:lnTo>
                    <a:pt x="69" y="46"/>
                  </a:lnTo>
                  <a:lnTo>
                    <a:pt x="67" y="46"/>
                  </a:lnTo>
                  <a:lnTo>
                    <a:pt x="67" y="46"/>
                  </a:lnTo>
                  <a:lnTo>
                    <a:pt x="64" y="46"/>
                  </a:lnTo>
                  <a:lnTo>
                    <a:pt x="64" y="46"/>
                  </a:lnTo>
                  <a:lnTo>
                    <a:pt x="62" y="46"/>
                  </a:lnTo>
                  <a:lnTo>
                    <a:pt x="62" y="46"/>
                  </a:lnTo>
                  <a:lnTo>
                    <a:pt x="62" y="46"/>
                  </a:lnTo>
                  <a:lnTo>
                    <a:pt x="62" y="46"/>
                  </a:lnTo>
                  <a:lnTo>
                    <a:pt x="61" y="44"/>
                  </a:lnTo>
                  <a:lnTo>
                    <a:pt x="61" y="44"/>
                  </a:lnTo>
                  <a:lnTo>
                    <a:pt x="59" y="44"/>
                  </a:lnTo>
                  <a:lnTo>
                    <a:pt x="59" y="44"/>
                  </a:lnTo>
                  <a:lnTo>
                    <a:pt x="50" y="46"/>
                  </a:lnTo>
                  <a:lnTo>
                    <a:pt x="40" y="51"/>
                  </a:lnTo>
                  <a:lnTo>
                    <a:pt x="40" y="51"/>
                  </a:lnTo>
                  <a:lnTo>
                    <a:pt x="37" y="53"/>
                  </a:lnTo>
                  <a:lnTo>
                    <a:pt x="34" y="56"/>
                  </a:lnTo>
                  <a:lnTo>
                    <a:pt x="34" y="56"/>
                  </a:lnTo>
                  <a:lnTo>
                    <a:pt x="30" y="59"/>
                  </a:lnTo>
                  <a:lnTo>
                    <a:pt x="28" y="64"/>
                  </a:lnTo>
                  <a:lnTo>
                    <a:pt x="28" y="64"/>
                  </a:lnTo>
                  <a:lnTo>
                    <a:pt x="25" y="66"/>
                  </a:lnTo>
                  <a:lnTo>
                    <a:pt x="22" y="66"/>
                  </a:lnTo>
                  <a:lnTo>
                    <a:pt x="18" y="68"/>
                  </a:lnTo>
                  <a:lnTo>
                    <a:pt x="15" y="69"/>
                  </a:lnTo>
                  <a:lnTo>
                    <a:pt x="15" y="69"/>
                  </a:lnTo>
                  <a:lnTo>
                    <a:pt x="13" y="75"/>
                  </a:lnTo>
                  <a:lnTo>
                    <a:pt x="13" y="80"/>
                  </a:lnTo>
                  <a:lnTo>
                    <a:pt x="13" y="80"/>
                  </a:lnTo>
                  <a:lnTo>
                    <a:pt x="10" y="83"/>
                  </a:lnTo>
                  <a:lnTo>
                    <a:pt x="6" y="85"/>
                  </a:lnTo>
                  <a:lnTo>
                    <a:pt x="6" y="85"/>
                  </a:lnTo>
                  <a:lnTo>
                    <a:pt x="6" y="86"/>
                  </a:lnTo>
                  <a:lnTo>
                    <a:pt x="5" y="88"/>
                  </a:lnTo>
                  <a:lnTo>
                    <a:pt x="5" y="88"/>
                  </a:lnTo>
                  <a:lnTo>
                    <a:pt x="3" y="76"/>
                  </a:lnTo>
                  <a:lnTo>
                    <a:pt x="3" y="76"/>
                  </a:lnTo>
                  <a:lnTo>
                    <a:pt x="1" y="61"/>
                  </a:lnTo>
                  <a:lnTo>
                    <a:pt x="1" y="61"/>
                  </a:lnTo>
                  <a:lnTo>
                    <a:pt x="0" y="47"/>
                  </a:lnTo>
                  <a:lnTo>
                    <a:pt x="0" y="47"/>
                  </a:lnTo>
                  <a:lnTo>
                    <a:pt x="0" y="41"/>
                  </a:lnTo>
                  <a:lnTo>
                    <a:pt x="213" y="3"/>
                  </a:lnTo>
                  <a:lnTo>
                    <a:pt x="230" y="0"/>
                  </a:lnTo>
                  <a:lnTo>
                    <a:pt x="247" y="81"/>
                  </a:lnTo>
                  <a:lnTo>
                    <a:pt x="290" y="69"/>
                  </a:lnTo>
                  <a:lnTo>
                    <a:pt x="290" y="69"/>
                  </a:lnTo>
                  <a:lnTo>
                    <a:pt x="297" y="85"/>
                  </a:lnTo>
                  <a:lnTo>
                    <a:pt x="300" y="93"/>
                  </a:lnTo>
                  <a:lnTo>
                    <a:pt x="300" y="97"/>
                  </a:lnTo>
                  <a:lnTo>
                    <a:pt x="298" y="100"/>
                  </a:lnTo>
                  <a:lnTo>
                    <a:pt x="298" y="10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6" name="Freeform 72">
              <a:extLst>
                <a:ext uri="{FF2B5EF4-FFF2-40B4-BE49-F238E27FC236}">
                  <a16:creationId xmlns:a16="http://schemas.microsoft.com/office/drawing/2014/main" id="{482371A9-41F1-4C4F-AC95-E60EE4BED3FA}"/>
                </a:ext>
              </a:extLst>
            </p:cNvPr>
            <p:cNvSpPr>
              <a:spLocks/>
            </p:cNvSpPr>
            <p:nvPr/>
          </p:nvSpPr>
          <p:spPr bwMode="auto">
            <a:xfrm>
              <a:off x="10542319" y="3370259"/>
              <a:ext cx="1805" cy="0"/>
            </a:xfrm>
            <a:custGeom>
              <a:avLst/>
              <a:gdLst>
                <a:gd name="T0" fmla="*/ 1 w 1"/>
                <a:gd name="T1" fmla="*/ 1 w 1"/>
                <a:gd name="T2" fmla="*/ 1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1" y="0"/>
                  </a:lnTo>
                  <a:lnTo>
                    <a:pt x="1"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7" name="Freeform 73">
              <a:extLst>
                <a:ext uri="{FF2B5EF4-FFF2-40B4-BE49-F238E27FC236}">
                  <a16:creationId xmlns:a16="http://schemas.microsoft.com/office/drawing/2014/main" id="{04969C72-6B44-44B8-A4B5-3F3F60450B4A}"/>
                </a:ext>
              </a:extLst>
            </p:cNvPr>
            <p:cNvSpPr>
              <a:spLocks/>
            </p:cNvSpPr>
            <p:nvPr/>
          </p:nvSpPr>
          <p:spPr bwMode="auto">
            <a:xfrm>
              <a:off x="10601905" y="3378469"/>
              <a:ext cx="3611" cy="0"/>
            </a:xfrm>
            <a:custGeom>
              <a:avLst/>
              <a:gdLst>
                <a:gd name="T0" fmla="*/ 2 w 2"/>
                <a:gd name="T1" fmla="*/ 2 w 2"/>
                <a:gd name="T2" fmla="*/ 0 w 2"/>
                <a:gd name="T3" fmla="*/ 0 w 2"/>
                <a:gd name="T4" fmla="*/ 0 w 2"/>
                <a:gd name="T5" fmla="*/ 0 w 2"/>
                <a:gd name="T6" fmla="*/ 0 w 2"/>
                <a:gd name="T7" fmla="*/ 0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0" y="0"/>
                  </a:lnTo>
                  <a:lnTo>
                    <a:pt x="0" y="0"/>
                  </a:lnTo>
                  <a:lnTo>
                    <a:pt x="0" y="0"/>
                  </a:lnTo>
                  <a:lnTo>
                    <a:pt x="0" y="0"/>
                  </a:lnTo>
                  <a:lnTo>
                    <a:pt x="0" y="0"/>
                  </a:lnTo>
                  <a:lnTo>
                    <a:pt x="0" y="0"/>
                  </a:lnTo>
                  <a:lnTo>
                    <a:pt x="2"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8" name="Freeform 74">
              <a:extLst>
                <a:ext uri="{FF2B5EF4-FFF2-40B4-BE49-F238E27FC236}">
                  <a16:creationId xmlns:a16="http://schemas.microsoft.com/office/drawing/2014/main" id="{4187DCB4-799B-448A-8BA3-6F2EA556FD20}"/>
                </a:ext>
              </a:extLst>
            </p:cNvPr>
            <p:cNvSpPr>
              <a:spLocks/>
            </p:cNvSpPr>
            <p:nvPr/>
          </p:nvSpPr>
          <p:spPr bwMode="auto">
            <a:xfrm>
              <a:off x="10618154" y="339160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Freeform 75">
              <a:extLst>
                <a:ext uri="{FF2B5EF4-FFF2-40B4-BE49-F238E27FC236}">
                  <a16:creationId xmlns:a16="http://schemas.microsoft.com/office/drawing/2014/main" id="{99173211-BAE7-4614-B97D-567981FF0935}"/>
                </a:ext>
              </a:extLst>
            </p:cNvPr>
            <p:cNvSpPr>
              <a:spLocks/>
            </p:cNvSpPr>
            <p:nvPr/>
          </p:nvSpPr>
          <p:spPr bwMode="auto">
            <a:xfrm>
              <a:off x="10618154" y="3391606"/>
              <a:ext cx="3611"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0" name="Freeform 76">
              <a:extLst>
                <a:ext uri="{FF2B5EF4-FFF2-40B4-BE49-F238E27FC236}">
                  <a16:creationId xmlns:a16="http://schemas.microsoft.com/office/drawing/2014/main" id="{72FC5943-29A0-4477-AA74-EE6EB3D95AEE}"/>
                </a:ext>
              </a:extLst>
            </p:cNvPr>
            <p:cNvSpPr>
              <a:spLocks/>
            </p:cNvSpPr>
            <p:nvPr/>
          </p:nvSpPr>
          <p:spPr bwMode="auto">
            <a:xfrm>
              <a:off x="10621766" y="3389964"/>
              <a:ext cx="14445" cy="1643"/>
            </a:xfrm>
            <a:custGeom>
              <a:avLst/>
              <a:gdLst>
                <a:gd name="T0" fmla="*/ 8 w 8"/>
                <a:gd name="T1" fmla="*/ 1 h 1"/>
                <a:gd name="T2" fmla="*/ 8 w 8"/>
                <a:gd name="T3" fmla="*/ 1 h 1"/>
                <a:gd name="T4" fmla="*/ 6 w 8"/>
                <a:gd name="T5" fmla="*/ 1 h 1"/>
                <a:gd name="T6" fmla="*/ 6 w 8"/>
                <a:gd name="T7" fmla="*/ 1 h 1"/>
                <a:gd name="T8" fmla="*/ 3 w 8"/>
                <a:gd name="T9" fmla="*/ 0 h 1"/>
                <a:gd name="T10" fmla="*/ 0 w 8"/>
                <a:gd name="T11" fmla="*/ 1 h 1"/>
                <a:gd name="T12" fmla="*/ 0 w 8"/>
                <a:gd name="T13" fmla="*/ 1 h 1"/>
                <a:gd name="T14" fmla="*/ 0 w 8"/>
                <a:gd name="T15" fmla="*/ 1 h 1"/>
                <a:gd name="T16" fmla="*/ 0 w 8"/>
                <a:gd name="T17" fmla="*/ 1 h 1"/>
                <a:gd name="T18" fmla="*/ 0 w 8"/>
                <a:gd name="T19" fmla="*/ 1 h 1"/>
                <a:gd name="T20" fmla="*/ 0 w 8"/>
                <a:gd name="T21" fmla="*/ 1 h 1"/>
                <a:gd name="T22" fmla="*/ 3 w 8"/>
                <a:gd name="T23" fmla="*/ 0 h 1"/>
                <a:gd name="T24" fmla="*/ 6 w 8"/>
                <a:gd name="T25" fmla="*/ 1 h 1"/>
                <a:gd name="T26" fmla="*/ 6 w 8"/>
                <a:gd name="T27" fmla="*/ 1 h 1"/>
                <a:gd name="T28" fmla="*/ 8 w 8"/>
                <a:gd name="T29" fmla="*/ 1 h 1"/>
                <a:gd name="T30" fmla="*/ 8 w 8"/>
                <a:gd name="T3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
                  <a:moveTo>
                    <a:pt x="8" y="1"/>
                  </a:moveTo>
                  <a:lnTo>
                    <a:pt x="8" y="1"/>
                  </a:lnTo>
                  <a:lnTo>
                    <a:pt x="6" y="1"/>
                  </a:lnTo>
                  <a:lnTo>
                    <a:pt x="6" y="1"/>
                  </a:lnTo>
                  <a:lnTo>
                    <a:pt x="3" y="0"/>
                  </a:lnTo>
                  <a:lnTo>
                    <a:pt x="0" y="1"/>
                  </a:lnTo>
                  <a:lnTo>
                    <a:pt x="0" y="1"/>
                  </a:lnTo>
                  <a:lnTo>
                    <a:pt x="0" y="1"/>
                  </a:lnTo>
                  <a:lnTo>
                    <a:pt x="0" y="1"/>
                  </a:lnTo>
                  <a:lnTo>
                    <a:pt x="0" y="1"/>
                  </a:lnTo>
                  <a:lnTo>
                    <a:pt x="0" y="1"/>
                  </a:lnTo>
                  <a:lnTo>
                    <a:pt x="3" y="0"/>
                  </a:lnTo>
                  <a:lnTo>
                    <a:pt x="6" y="1"/>
                  </a:lnTo>
                  <a:lnTo>
                    <a:pt x="6" y="1"/>
                  </a:lnTo>
                  <a:lnTo>
                    <a:pt x="8" y="1"/>
                  </a:lnTo>
                  <a:lnTo>
                    <a:pt x="8" y="1"/>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1" name="Freeform 77">
              <a:extLst>
                <a:ext uri="{FF2B5EF4-FFF2-40B4-BE49-F238E27FC236}">
                  <a16:creationId xmlns:a16="http://schemas.microsoft.com/office/drawing/2014/main" id="{2E5FA303-BBAB-4654-B490-AFA85EB033AA}"/>
                </a:ext>
              </a:extLst>
            </p:cNvPr>
            <p:cNvSpPr>
              <a:spLocks/>
            </p:cNvSpPr>
            <p:nvPr/>
          </p:nvSpPr>
          <p:spPr bwMode="auto">
            <a:xfrm>
              <a:off x="10636211" y="3391606"/>
              <a:ext cx="3611"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Freeform 78">
              <a:extLst>
                <a:ext uri="{FF2B5EF4-FFF2-40B4-BE49-F238E27FC236}">
                  <a16:creationId xmlns:a16="http://schemas.microsoft.com/office/drawing/2014/main" id="{8EA8C124-44F9-4E52-868E-BB97DCDACC7B}"/>
                </a:ext>
              </a:extLst>
            </p:cNvPr>
            <p:cNvSpPr>
              <a:spLocks/>
            </p:cNvSpPr>
            <p:nvPr/>
          </p:nvSpPr>
          <p:spPr bwMode="auto">
            <a:xfrm>
              <a:off x="10639822" y="3394891"/>
              <a:ext cx="3611"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3" name="Freeform 79">
              <a:extLst>
                <a:ext uri="{FF2B5EF4-FFF2-40B4-BE49-F238E27FC236}">
                  <a16:creationId xmlns:a16="http://schemas.microsoft.com/office/drawing/2014/main" id="{38A49509-D058-4DE7-BCA0-D2A391C69D07}"/>
                </a:ext>
              </a:extLst>
            </p:cNvPr>
            <p:cNvSpPr>
              <a:spLocks/>
            </p:cNvSpPr>
            <p:nvPr/>
          </p:nvSpPr>
          <p:spPr bwMode="auto">
            <a:xfrm>
              <a:off x="10645239" y="3408028"/>
              <a:ext cx="0" cy="3284"/>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4" name="Freeform 80">
              <a:extLst>
                <a:ext uri="{FF2B5EF4-FFF2-40B4-BE49-F238E27FC236}">
                  <a16:creationId xmlns:a16="http://schemas.microsoft.com/office/drawing/2014/main" id="{4393198A-E1CC-47FD-873D-BEAA0A023169}"/>
                </a:ext>
              </a:extLst>
            </p:cNvPr>
            <p:cNvSpPr>
              <a:spLocks/>
            </p:cNvSpPr>
            <p:nvPr/>
          </p:nvSpPr>
          <p:spPr bwMode="auto">
            <a:xfrm>
              <a:off x="10645239" y="3411312"/>
              <a:ext cx="3611"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5" name="Freeform 81">
              <a:extLst>
                <a:ext uri="{FF2B5EF4-FFF2-40B4-BE49-F238E27FC236}">
                  <a16:creationId xmlns:a16="http://schemas.microsoft.com/office/drawing/2014/main" id="{ED3EF50A-0E5B-4C2A-91A8-0F63F559B9E3}"/>
                </a:ext>
              </a:extLst>
            </p:cNvPr>
            <p:cNvSpPr>
              <a:spLocks/>
            </p:cNvSpPr>
            <p:nvPr/>
          </p:nvSpPr>
          <p:spPr bwMode="auto">
            <a:xfrm>
              <a:off x="10648851" y="3411312"/>
              <a:ext cx="3611" cy="6569"/>
            </a:xfrm>
            <a:custGeom>
              <a:avLst/>
              <a:gdLst>
                <a:gd name="T0" fmla="*/ 2 w 2"/>
                <a:gd name="T1" fmla="*/ 4 h 4"/>
                <a:gd name="T2" fmla="*/ 2 w 2"/>
                <a:gd name="T3" fmla="*/ 4 h 4"/>
                <a:gd name="T4" fmla="*/ 0 w 2"/>
                <a:gd name="T5" fmla="*/ 2 h 4"/>
                <a:gd name="T6" fmla="*/ 0 w 2"/>
                <a:gd name="T7" fmla="*/ 2 h 4"/>
                <a:gd name="T8" fmla="*/ 0 w 2"/>
                <a:gd name="T9" fmla="*/ 0 h 4"/>
                <a:gd name="T10" fmla="*/ 0 w 2"/>
                <a:gd name="T11" fmla="*/ 0 h 4"/>
                <a:gd name="T12" fmla="*/ 0 w 2"/>
                <a:gd name="T13" fmla="*/ 2 h 4"/>
                <a:gd name="T14" fmla="*/ 0 w 2"/>
                <a:gd name="T15" fmla="*/ 2 h 4"/>
                <a:gd name="T16" fmla="*/ 2 w 2"/>
                <a:gd name="T17" fmla="*/ 2 h 4"/>
                <a:gd name="T18" fmla="*/ 2 w 2"/>
                <a:gd name="T19" fmla="*/ 2 h 4"/>
                <a:gd name="T20" fmla="*/ 2 w 2"/>
                <a:gd name="T21" fmla="*/ 4 h 4"/>
                <a:gd name="T22" fmla="*/ 2 w 2"/>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4"/>
                  </a:moveTo>
                  <a:lnTo>
                    <a:pt x="2" y="4"/>
                  </a:lnTo>
                  <a:lnTo>
                    <a:pt x="0" y="2"/>
                  </a:lnTo>
                  <a:lnTo>
                    <a:pt x="0" y="2"/>
                  </a:lnTo>
                  <a:lnTo>
                    <a:pt x="0" y="0"/>
                  </a:lnTo>
                  <a:lnTo>
                    <a:pt x="0" y="0"/>
                  </a:lnTo>
                  <a:lnTo>
                    <a:pt x="0" y="2"/>
                  </a:lnTo>
                  <a:lnTo>
                    <a:pt x="0" y="2"/>
                  </a:lnTo>
                  <a:lnTo>
                    <a:pt x="2" y="2"/>
                  </a:lnTo>
                  <a:lnTo>
                    <a:pt x="2" y="2"/>
                  </a:lnTo>
                  <a:lnTo>
                    <a:pt x="2" y="4"/>
                  </a:lnTo>
                  <a:lnTo>
                    <a:pt x="2" y="4"/>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6" name="Freeform 82">
              <a:extLst>
                <a:ext uri="{FF2B5EF4-FFF2-40B4-BE49-F238E27FC236}">
                  <a16:creationId xmlns:a16="http://schemas.microsoft.com/office/drawing/2014/main" id="{FF030E4A-C2E8-4212-9BC1-F6F1D21257F6}"/>
                </a:ext>
              </a:extLst>
            </p:cNvPr>
            <p:cNvSpPr>
              <a:spLocks/>
            </p:cNvSpPr>
            <p:nvPr/>
          </p:nvSpPr>
          <p:spPr bwMode="auto">
            <a:xfrm>
              <a:off x="10684962" y="3495066"/>
              <a:ext cx="3611" cy="6569"/>
            </a:xfrm>
            <a:custGeom>
              <a:avLst/>
              <a:gdLst>
                <a:gd name="T0" fmla="*/ 2 w 2"/>
                <a:gd name="T1" fmla="*/ 4 h 4"/>
                <a:gd name="T2" fmla="*/ 2 w 2"/>
                <a:gd name="T3" fmla="*/ 4 h 4"/>
                <a:gd name="T4" fmla="*/ 0 w 2"/>
                <a:gd name="T5" fmla="*/ 2 h 4"/>
                <a:gd name="T6" fmla="*/ 0 w 2"/>
                <a:gd name="T7" fmla="*/ 2 h 4"/>
                <a:gd name="T8" fmla="*/ 0 w 2"/>
                <a:gd name="T9" fmla="*/ 0 h 4"/>
                <a:gd name="T10" fmla="*/ 0 w 2"/>
                <a:gd name="T11" fmla="*/ 0 h 4"/>
                <a:gd name="T12" fmla="*/ 0 w 2"/>
                <a:gd name="T13" fmla="*/ 2 h 4"/>
                <a:gd name="T14" fmla="*/ 0 w 2"/>
                <a:gd name="T15" fmla="*/ 2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0" y="2"/>
                  </a:lnTo>
                  <a:lnTo>
                    <a:pt x="0" y="2"/>
                  </a:lnTo>
                  <a:lnTo>
                    <a:pt x="0" y="0"/>
                  </a:lnTo>
                  <a:lnTo>
                    <a:pt x="0" y="0"/>
                  </a:lnTo>
                  <a:lnTo>
                    <a:pt x="0" y="2"/>
                  </a:lnTo>
                  <a:lnTo>
                    <a:pt x="0" y="2"/>
                  </a:lnTo>
                  <a:lnTo>
                    <a:pt x="2" y="4"/>
                  </a:lnTo>
                  <a:lnTo>
                    <a:pt x="2" y="4"/>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7" name="Freeform 83">
              <a:extLst>
                <a:ext uri="{FF2B5EF4-FFF2-40B4-BE49-F238E27FC236}">
                  <a16:creationId xmlns:a16="http://schemas.microsoft.com/office/drawing/2014/main" id="{C2A2A62F-3F14-4541-A90F-F7A392B067D8}"/>
                </a:ext>
              </a:extLst>
            </p:cNvPr>
            <p:cNvSpPr>
              <a:spLocks/>
            </p:cNvSpPr>
            <p:nvPr/>
          </p:nvSpPr>
          <p:spPr bwMode="auto">
            <a:xfrm>
              <a:off x="10654267" y="3417881"/>
              <a:ext cx="39723" cy="18065"/>
            </a:xfrm>
            <a:custGeom>
              <a:avLst/>
              <a:gdLst>
                <a:gd name="T0" fmla="*/ 22 w 22"/>
                <a:gd name="T1" fmla="*/ 11 h 11"/>
                <a:gd name="T2" fmla="*/ 22 w 22"/>
                <a:gd name="T3" fmla="*/ 11 h 11"/>
                <a:gd name="T4" fmla="*/ 21 w 22"/>
                <a:gd name="T5" fmla="*/ 10 h 11"/>
                <a:gd name="T6" fmla="*/ 21 w 22"/>
                <a:gd name="T7" fmla="*/ 10 h 11"/>
                <a:gd name="T8" fmla="*/ 14 w 22"/>
                <a:gd name="T9" fmla="*/ 8 h 11"/>
                <a:gd name="T10" fmla="*/ 14 w 22"/>
                <a:gd name="T11" fmla="*/ 8 h 11"/>
                <a:gd name="T12" fmla="*/ 9 w 22"/>
                <a:gd name="T13" fmla="*/ 3 h 11"/>
                <a:gd name="T14" fmla="*/ 7 w 22"/>
                <a:gd name="T15" fmla="*/ 1 h 11"/>
                <a:gd name="T16" fmla="*/ 4 w 22"/>
                <a:gd name="T17" fmla="*/ 0 h 11"/>
                <a:gd name="T18" fmla="*/ 4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w 22"/>
                <a:gd name="T31" fmla="*/ 0 h 11"/>
                <a:gd name="T32" fmla="*/ 4 w 22"/>
                <a:gd name="T33" fmla="*/ 0 h 11"/>
                <a:gd name="T34" fmla="*/ 4 w 22"/>
                <a:gd name="T35" fmla="*/ 0 h 11"/>
                <a:gd name="T36" fmla="*/ 7 w 22"/>
                <a:gd name="T37" fmla="*/ 1 h 11"/>
                <a:gd name="T38" fmla="*/ 9 w 22"/>
                <a:gd name="T39" fmla="*/ 3 h 11"/>
                <a:gd name="T40" fmla="*/ 14 w 22"/>
                <a:gd name="T41" fmla="*/ 8 h 11"/>
                <a:gd name="T42" fmla="*/ 14 w 22"/>
                <a:gd name="T43" fmla="*/ 8 h 11"/>
                <a:gd name="T44" fmla="*/ 21 w 22"/>
                <a:gd name="T45" fmla="*/ 10 h 11"/>
                <a:gd name="T46" fmla="*/ 21 w 22"/>
                <a:gd name="T47" fmla="*/ 10 h 11"/>
                <a:gd name="T48" fmla="*/ 22 w 22"/>
                <a:gd name="T49" fmla="*/ 11 h 11"/>
                <a:gd name="T50" fmla="*/ 22 w 22"/>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11">
                  <a:moveTo>
                    <a:pt x="22" y="11"/>
                  </a:moveTo>
                  <a:lnTo>
                    <a:pt x="22" y="11"/>
                  </a:lnTo>
                  <a:lnTo>
                    <a:pt x="21" y="10"/>
                  </a:lnTo>
                  <a:lnTo>
                    <a:pt x="21" y="10"/>
                  </a:lnTo>
                  <a:lnTo>
                    <a:pt x="14" y="8"/>
                  </a:lnTo>
                  <a:lnTo>
                    <a:pt x="14" y="8"/>
                  </a:lnTo>
                  <a:lnTo>
                    <a:pt x="9" y="3"/>
                  </a:lnTo>
                  <a:lnTo>
                    <a:pt x="7" y="1"/>
                  </a:lnTo>
                  <a:lnTo>
                    <a:pt x="4" y="0"/>
                  </a:lnTo>
                  <a:lnTo>
                    <a:pt x="4" y="0"/>
                  </a:lnTo>
                  <a:lnTo>
                    <a:pt x="0" y="0"/>
                  </a:lnTo>
                  <a:lnTo>
                    <a:pt x="0" y="0"/>
                  </a:lnTo>
                  <a:lnTo>
                    <a:pt x="0" y="0"/>
                  </a:lnTo>
                  <a:lnTo>
                    <a:pt x="0" y="0"/>
                  </a:lnTo>
                  <a:lnTo>
                    <a:pt x="0" y="0"/>
                  </a:lnTo>
                  <a:lnTo>
                    <a:pt x="0" y="0"/>
                  </a:lnTo>
                  <a:lnTo>
                    <a:pt x="4" y="0"/>
                  </a:lnTo>
                  <a:lnTo>
                    <a:pt x="4" y="0"/>
                  </a:lnTo>
                  <a:lnTo>
                    <a:pt x="7" y="1"/>
                  </a:lnTo>
                  <a:lnTo>
                    <a:pt x="9" y="3"/>
                  </a:lnTo>
                  <a:lnTo>
                    <a:pt x="14" y="8"/>
                  </a:lnTo>
                  <a:lnTo>
                    <a:pt x="14" y="8"/>
                  </a:lnTo>
                  <a:lnTo>
                    <a:pt x="21" y="10"/>
                  </a:lnTo>
                  <a:lnTo>
                    <a:pt x="21" y="10"/>
                  </a:lnTo>
                  <a:lnTo>
                    <a:pt x="22" y="11"/>
                  </a:lnTo>
                  <a:lnTo>
                    <a:pt x="22" y="11"/>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8" name="Freeform 84">
              <a:extLst>
                <a:ext uri="{FF2B5EF4-FFF2-40B4-BE49-F238E27FC236}">
                  <a16:creationId xmlns:a16="http://schemas.microsoft.com/office/drawing/2014/main" id="{D95A2AC6-BEF1-44BE-85AF-7BA020E6D74A}"/>
                </a:ext>
              </a:extLst>
            </p:cNvPr>
            <p:cNvSpPr>
              <a:spLocks/>
            </p:cNvSpPr>
            <p:nvPr/>
          </p:nvSpPr>
          <p:spPr bwMode="auto">
            <a:xfrm>
              <a:off x="10697600" y="3439231"/>
              <a:ext cx="3611" cy="6569"/>
            </a:xfrm>
            <a:custGeom>
              <a:avLst/>
              <a:gdLst>
                <a:gd name="T0" fmla="*/ 2 w 2"/>
                <a:gd name="T1" fmla="*/ 4 h 4"/>
                <a:gd name="T2" fmla="*/ 2 w 2"/>
                <a:gd name="T3" fmla="*/ 4 h 4"/>
                <a:gd name="T4" fmla="*/ 2 w 2"/>
                <a:gd name="T5" fmla="*/ 2 h 4"/>
                <a:gd name="T6" fmla="*/ 2 w 2"/>
                <a:gd name="T7" fmla="*/ 2 h 4"/>
                <a:gd name="T8" fmla="*/ 0 w 2"/>
                <a:gd name="T9" fmla="*/ 0 h 4"/>
                <a:gd name="T10" fmla="*/ 0 w 2"/>
                <a:gd name="T11" fmla="*/ 0 h 4"/>
                <a:gd name="T12" fmla="*/ 2 w 2"/>
                <a:gd name="T13" fmla="*/ 2 h 4"/>
                <a:gd name="T14" fmla="*/ 2 w 2"/>
                <a:gd name="T15" fmla="*/ 2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2" y="2"/>
                  </a:lnTo>
                  <a:lnTo>
                    <a:pt x="2" y="2"/>
                  </a:lnTo>
                  <a:lnTo>
                    <a:pt x="0" y="0"/>
                  </a:lnTo>
                  <a:lnTo>
                    <a:pt x="0" y="0"/>
                  </a:lnTo>
                  <a:lnTo>
                    <a:pt x="2" y="2"/>
                  </a:lnTo>
                  <a:lnTo>
                    <a:pt x="2" y="2"/>
                  </a:lnTo>
                  <a:lnTo>
                    <a:pt x="2" y="4"/>
                  </a:lnTo>
                  <a:lnTo>
                    <a:pt x="2" y="4"/>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9" name="Freeform 85">
              <a:extLst>
                <a:ext uri="{FF2B5EF4-FFF2-40B4-BE49-F238E27FC236}">
                  <a16:creationId xmlns:a16="http://schemas.microsoft.com/office/drawing/2014/main" id="{F2F6797F-542C-41C7-A6EB-B794F7C85147}"/>
                </a:ext>
              </a:extLst>
            </p:cNvPr>
            <p:cNvSpPr>
              <a:spLocks/>
            </p:cNvSpPr>
            <p:nvPr/>
          </p:nvSpPr>
          <p:spPr bwMode="auto">
            <a:xfrm>
              <a:off x="10701213" y="3458936"/>
              <a:ext cx="0" cy="16422"/>
            </a:xfrm>
            <a:custGeom>
              <a:avLst/>
              <a:gdLst>
                <a:gd name="T0" fmla="*/ 10 h 10"/>
                <a:gd name="T1" fmla="*/ 10 h 10"/>
                <a:gd name="T2" fmla="*/ 9 h 10"/>
                <a:gd name="T3" fmla="*/ 2 h 10"/>
                <a:gd name="T4" fmla="*/ 2 h 10"/>
                <a:gd name="T5" fmla="*/ 0 h 10"/>
                <a:gd name="T6" fmla="*/ 0 h 10"/>
                <a:gd name="T7" fmla="*/ 2 h 10"/>
                <a:gd name="T8" fmla="*/ 9 h 10"/>
                <a:gd name="T9" fmla="*/ 9 h 10"/>
                <a:gd name="T10" fmla="*/ 10 h 10"/>
                <a:gd name="T11" fmla="*/ 10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0">
                  <a:moveTo>
                    <a:pt x="0" y="10"/>
                  </a:moveTo>
                  <a:lnTo>
                    <a:pt x="0" y="10"/>
                  </a:lnTo>
                  <a:lnTo>
                    <a:pt x="0" y="9"/>
                  </a:lnTo>
                  <a:lnTo>
                    <a:pt x="0" y="2"/>
                  </a:lnTo>
                  <a:lnTo>
                    <a:pt x="0" y="2"/>
                  </a:lnTo>
                  <a:lnTo>
                    <a:pt x="0" y="0"/>
                  </a:lnTo>
                  <a:lnTo>
                    <a:pt x="0" y="0"/>
                  </a:lnTo>
                  <a:lnTo>
                    <a:pt x="0" y="2"/>
                  </a:lnTo>
                  <a:lnTo>
                    <a:pt x="0" y="9"/>
                  </a:lnTo>
                  <a:lnTo>
                    <a:pt x="0" y="9"/>
                  </a:lnTo>
                  <a:lnTo>
                    <a:pt x="0" y="10"/>
                  </a:lnTo>
                  <a:lnTo>
                    <a:pt x="0" y="1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0" name="Freeform 86">
              <a:extLst>
                <a:ext uri="{FF2B5EF4-FFF2-40B4-BE49-F238E27FC236}">
                  <a16:creationId xmlns:a16="http://schemas.microsoft.com/office/drawing/2014/main" id="{229FA11F-98BA-449B-96D1-B6E1EA2EE544}"/>
                </a:ext>
              </a:extLst>
            </p:cNvPr>
            <p:cNvSpPr>
              <a:spLocks/>
            </p:cNvSpPr>
            <p:nvPr/>
          </p:nvSpPr>
          <p:spPr bwMode="auto">
            <a:xfrm>
              <a:off x="10688573" y="3501634"/>
              <a:ext cx="14445" cy="1643"/>
            </a:xfrm>
            <a:custGeom>
              <a:avLst/>
              <a:gdLst>
                <a:gd name="T0" fmla="*/ 8 w 8"/>
                <a:gd name="T1" fmla="*/ 1 h 1"/>
                <a:gd name="T2" fmla="*/ 8 w 8"/>
                <a:gd name="T3" fmla="*/ 1 h 1"/>
                <a:gd name="T4" fmla="*/ 5 w 8"/>
                <a:gd name="T5" fmla="*/ 1 h 1"/>
                <a:gd name="T6" fmla="*/ 5 w 8"/>
                <a:gd name="T7" fmla="*/ 1 h 1"/>
                <a:gd name="T8" fmla="*/ 0 w 8"/>
                <a:gd name="T9" fmla="*/ 0 h 1"/>
                <a:gd name="T10" fmla="*/ 0 w 8"/>
                <a:gd name="T11" fmla="*/ 0 h 1"/>
                <a:gd name="T12" fmla="*/ 5 w 8"/>
                <a:gd name="T13" fmla="*/ 1 h 1"/>
                <a:gd name="T14" fmla="*/ 5 w 8"/>
                <a:gd name="T15" fmla="*/ 1 h 1"/>
                <a:gd name="T16" fmla="*/ 8 w 8"/>
                <a:gd name="T17" fmla="*/ 1 h 1"/>
                <a:gd name="T18" fmla="*/ 8 w 8"/>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8" y="1"/>
                  </a:moveTo>
                  <a:lnTo>
                    <a:pt x="8" y="1"/>
                  </a:lnTo>
                  <a:lnTo>
                    <a:pt x="5" y="1"/>
                  </a:lnTo>
                  <a:lnTo>
                    <a:pt x="5" y="1"/>
                  </a:lnTo>
                  <a:lnTo>
                    <a:pt x="0" y="0"/>
                  </a:lnTo>
                  <a:lnTo>
                    <a:pt x="0" y="0"/>
                  </a:lnTo>
                  <a:lnTo>
                    <a:pt x="5" y="1"/>
                  </a:lnTo>
                  <a:lnTo>
                    <a:pt x="5" y="1"/>
                  </a:lnTo>
                  <a:lnTo>
                    <a:pt x="8" y="1"/>
                  </a:lnTo>
                  <a:lnTo>
                    <a:pt x="8" y="1"/>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1" name="Freeform 87">
              <a:extLst>
                <a:ext uri="{FF2B5EF4-FFF2-40B4-BE49-F238E27FC236}">
                  <a16:creationId xmlns:a16="http://schemas.microsoft.com/office/drawing/2014/main" id="{C46E3B39-4780-4CAF-83FE-6E0017CF7936}"/>
                </a:ext>
              </a:extLst>
            </p:cNvPr>
            <p:cNvSpPr>
              <a:spLocks/>
            </p:cNvSpPr>
            <p:nvPr/>
          </p:nvSpPr>
          <p:spPr bwMode="auto">
            <a:xfrm>
              <a:off x="11053307" y="2444053"/>
              <a:ext cx="205840" cy="379351"/>
            </a:xfrm>
            <a:custGeom>
              <a:avLst/>
              <a:gdLst>
                <a:gd name="T0" fmla="*/ 93 w 114"/>
                <a:gd name="T1" fmla="*/ 144 h 231"/>
                <a:gd name="T2" fmla="*/ 92 w 114"/>
                <a:gd name="T3" fmla="*/ 139 h 231"/>
                <a:gd name="T4" fmla="*/ 83 w 114"/>
                <a:gd name="T5" fmla="*/ 134 h 231"/>
                <a:gd name="T6" fmla="*/ 80 w 114"/>
                <a:gd name="T7" fmla="*/ 126 h 231"/>
                <a:gd name="T8" fmla="*/ 78 w 114"/>
                <a:gd name="T9" fmla="*/ 122 h 231"/>
                <a:gd name="T10" fmla="*/ 44 w 114"/>
                <a:gd name="T11" fmla="*/ 0 h 231"/>
                <a:gd name="T12" fmla="*/ 39 w 114"/>
                <a:gd name="T13" fmla="*/ 4 h 231"/>
                <a:gd name="T14" fmla="*/ 34 w 114"/>
                <a:gd name="T15" fmla="*/ 2 h 231"/>
                <a:gd name="T16" fmla="*/ 32 w 114"/>
                <a:gd name="T17" fmla="*/ 7 h 231"/>
                <a:gd name="T18" fmla="*/ 25 w 114"/>
                <a:gd name="T19" fmla="*/ 9 h 231"/>
                <a:gd name="T20" fmla="*/ 24 w 114"/>
                <a:gd name="T21" fmla="*/ 24 h 231"/>
                <a:gd name="T22" fmla="*/ 15 w 114"/>
                <a:gd name="T23" fmla="*/ 31 h 231"/>
                <a:gd name="T24" fmla="*/ 15 w 114"/>
                <a:gd name="T25" fmla="*/ 34 h 231"/>
                <a:gd name="T26" fmla="*/ 20 w 114"/>
                <a:gd name="T27" fmla="*/ 41 h 231"/>
                <a:gd name="T28" fmla="*/ 20 w 114"/>
                <a:gd name="T29" fmla="*/ 46 h 231"/>
                <a:gd name="T30" fmla="*/ 17 w 114"/>
                <a:gd name="T31" fmla="*/ 53 h 231"/>
                <a:gd name="T32" fmla="*/ 19 w 114"/>
                <a:gd name="T33" fmla="*/ 61 h 231"/>
                <a:gd name="T34" fmla="*/ 19 w 114"/>
                <a:gd name="T35" fmla="*/ 73 h 231"/>
                <a:gd name="T36" fmla="*/ 8 w 114"/>
                <a:gd name="T37" fmla="*/ 90 h 231"/>
                <a:gd name="T38" fmla="*/ 2 w 114"/>
                <a:gd name="T39" fmla="*/ 95 h 231"/>
                <a:gd name="T40" fmla="*/ 2 w 114"/>
                <a:gd name="T41" fmla="*/ 107 h 231"/>
                <a:gd name="T42" fmla="*/ 5 w 114"/>
                <a:gd name="T43" fmla="*/ 116 h 231"/>
                <a:gd name="T44" fmla="*/ 2 w 114"/>
                <a:gd name="T45" fmla="*/ 133 h 231"/>
                <a:gd name="T46" fmla="*/ 3 w 114"/>
                <a:gd name="T47" fmla="*/ 141 h 231"/>
                <a:gd name="T48" fmla="*/ 2 w 114"/>
                <a:gd name="T49" fmla="*/ 153 h 231"/>
                <a:gd name="T50" fmla="*/ 2 w 114"/>
                <a:gd name="T51" fmla="*/ 161 h 231"/>
                <a:gd name="T52" fmla="*/ 5 w 114"/>
                <a:gd name="T53" fmla="*/ 167 h 231"/>
                <a:gd name="T54" fmla="*/ 3 w 114"/>
                <a:gd name="T55" fmla="*/ 173 h 231"/>
                <a:gd name="T56" fmla="*/ 3 w 114"/>
                <a:gd name="T57" fmla="*/ 182 h 231"/>
                <a:gd name="T58" fmla="*/ 5 w 114"/>
                <a:gd name="T59" fmla="*/ 192 h 231"/>
                <a:gd name="T60" fmla="*/ 3 w 114"/>
                <a:gd name="T61" fmla="*/ 206 h 231"/>
                <a:gd name="T62" fmla="*/ 10 w 114"/>
                <a:gd name="T63" fmla="*/ 224 h 231"/>
                <a:gd name="T64" fmla="*/ 10 w 114"/>
                <a:gd name="T65" fmla="*/ 231 h 231"/>
                <a:gd name="T66" fmla="*/ 76 w 114"/>
                <a:gd name="T67" fmla="*/ 214 h 231"/>
                <a:gd name="T68" fmla="*/ 83 w 114"/>
                <a:gd name="T69" fmla="*/ 211 h 231"/>
                <a:gd name="T70" fmla="*/ 98 w 114"/>
                <a:gd name="T71" fmla="*/ 194 h 231"/>
                <a:gd name="T72" fmla="*/ 112 w 114"/>
                <a:gd name="T73" fmla="*/ 182 h 231"/>
                <a:gd name="T74" fmla="*/ 114 w 114"/>
                <a:gd name="T75" fmla="*/ 177 h 231"/>
                <a:gd name="T76" fmla="*/ 114 w 114"/>
                <a:gd name="T77" fmla="*/ 163 h 231"/>
                <a:gd name="T78" fmla="*/ 114 w 114"/>
                <a:gd name="T79" fmla="*/ 163 h 231"/>
                <a:gd name="T80" fmla="*/ 102 w 114"/>
                <a:gd name="T81" fmla="*/ 158 h 231"/>
                <a:gd name="T82" fmla="*/ 95 w 114"/>
                <a:gd name="T83" fmla="*/ 15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231">
                  <a:moveTo>
                    <a:pt x="95" y="150"/>
                  </a:moveTo>
                  <a:lnTo>
                    <a:pt x="95" y="150"/>
                  </a:lnTo>
                  <a:lnTo>
                    <a:pt x="93" y="144"/>
                  </a:lnTo>
                  <a:lnTo>
                    <a:pt x="92" y="141"/>
                  </a:lnTo>
                  <a:lnTo>
                    <a:pt x="92" y="139"/>
                  </a:lnTo>
                  <a:lnTo>
                    <a:pt x="92" y="139"/>
                  </a:lnTo>
                  <a:lnTo>
                    <a:pt x="86" y="138"/>
                  </a:lnTo>
                  <a:lnTo>
                    <a:pt x="83" y="134"/>
                  </a:lnTo>
                  <a:lnTo>
                    <a:pt x="83" y="134"/>
                  </a:lnTo>
                  <a:lnTo>
                    <a:pt x="81" y="131"/>
                  </a:lnTo>
                  <a:lnTo>
                    <a:pt x="81" y="131"/>
                  </a:lnTo>
                  <a:lnTo>
                    <a:pt x="80" y="126"/>
                  </a:lnTo>
                  <a:lnTo>
                    <a:pt x="80" y="126"/>
                  </a:lnTo>
                  <a:lnTo>
                    <a:pt x="78" y="122"/>
                  </a:lnTo>
                  <a:lnTo>
                    <a:pt x="78" y="122"/>
                  </a:lnTo>
                  <a:lnTo>
                    <a:pt x="76" y="117"/>
                  </a:lnTo>
                  <a:lnTo>
                    <a:pt x="44" y="0"/>
                  </a:lnTo>
                  <a:lnTo>
                    <a:pt x="44" y="0"/>
                  </a:lnTo>
                  <a:lnTo>
                    <a:pt x="42" y="2"/>
                  </a:lnTo>
                  <a:lnTo>
                    <a:pt x="39" y="4"/>
                  </a:lnTo>
                  <a:lnTo>
                    <a:pt x="39" y="4"/>
                  </a:lnTo>
                  <a:lnTo>
                    <a:pt x="37" y="2"/>
                  </a:lnTo>
                  <a:lnTo>
                    <a:pt x="34" y="2"/>
                  </a:lnTo>
                  <a:lnTo>
                    <a:pt x="34" y="2"/>
                  </a:lnTo>
                  <a:lnTo>
                    <a:pt x="34" y="4"/>
                  </a:lnTo>
                  <a:lnTo>
                    <a:pt x="32" y="7"/>
                  </a:lnTo>
                  <a:lnTo>
                    <a:pt x="32" y="7"/>
                  </a:lnTo>
                  <a:lnTo>
                    <a:pt x="29" y="7"/>
                  </a:lnTo>
                  <a:lnTo>
                    <a:pt x="27" y="7"/>
                  </a:lnTo>
                  <a:lnTo>
                    <a:pt x="25" y="9"/>
                  </a:lnTo>
                  <a:lnTo>
                    <a:pt x="25" y="9"/>
                  </a:lnTo>
                  <a:lnTo>
                    <a:pt x="25" y="17"/>
                  </a:lnTo>
                  <a:lnTo>
                    <a:pt x="24" y="24"/>
                  </a:lnTo>
                  <a:lnTo>
                    <a:pt x="24" y="24"/>
                  </a:lnTo>
                  <a:lnTo>
                    <a:pt x="20" y="27"/>
                  </a:lnTo>
                  <a:lnTo>
                    <a:pt x="15" y="31"/>
                  </a:lnTo>
                  <a:lnTo>
                    <a:pt x="15" y="31"/>
                  </a:lnTo>
                  <a:lnTo>
                    <a:pt x="15" y="34"/>
                  </a:lnTo>
                  <a:lnTo>
                    <a:pt x="15" y="34"/>
                  </a:lnTo>
                  <a:lnTo>
                    <a:pt x="19" y="38"/>
                  </a:lnTo>
                  <a:lnTo>
                    <a:pt x="20" y="41"/>
                  </a:lnTo>
                  <a:lnTo>
                    <a:pt x="20" y="41"/>
                  </a:lnTo>
                  <a:lnTo>
                    <a:pt x="20" y="44"/>
                  </a:lnTo>
                  <a:lnTo>
                    <a:pt x="20" y="46"/>
                  </a:lnTo>
                  <a:lnTo>
                    <a:pt x="20" y="46"/>
                  </a:lnTo>
                  <a:lnTo>
                    <a:pt x="19" y="49"/>
                  </a:lnTo>
                  <a:lnTo>
                    <a:pt x="19" y="49"/>
                  </a:lnTo>
                  <a:lnTo>
                    <a:pt x="17" y="53"/>
                  </a:lnTo>
                  <a:lnTo>
                    <a:pt x="19" y="58"/>
                  </a:lnTo>
                  <a:lnTo>
                    <a:pt x="19" y="58"/>
                  </a:lnTo>
                  <a:lnTo>
                    <a:pt x="19" y="61"/>
                  </a:lnTo>
                  <a:lnTo>
                    <a:pt x="19" y="66"/>
                  </a:lnTo>
                  <a:lnTo>
                    <a:pt x="19" y="66"/>
                  </a:lnTo>
                  <a:lnTo>
                    <a:pt x="19" y="73"/>
                  </a:lnTo>
                  <a:lnTo>
                    <a:pt x="15" y="78"/>
                  </a:lnTo>
                  <a:lnTo>
                    <a:pt x="8" y="90"/>
                  </a:lnTo>
                  <a:lnTo>
                    <a:pt x="8" y="90"/>
                  </a:lnTo>
                  <a:lnTo>
                    <a:pt x="5" y="92"/>
                  </a:lnTo>
                  <a:lnTo>
                    <a:pt x="2" y="95"/>
                  </a:lnTo>
                  <a:lnTo>
                    <a:pt x="2" y="95"/>
                  </a:lnTo>
                  <a:lnTo>
                    <a:pt x="0" y="99"/>
                  </a:lnTo>
                  <a:lnTo>
                    <a:pt x="0" y="100"/>
                  </a:lnTo>
                  <a:lnTo>
                    <a:pt x="2" y="107"/>
                  </a:lnTo>
                  <a:lnTo>
                    <a:pt x="2" y="107"/>
                  </a:lnTo>
                  <a:lnTo>
                    <a:pt x="5" y="116"/>
                  </a:lnTo>
                  <a:lnTo>
                    <a:pt x="5" y="116"/>
                  </a:lnTo>
                  <a:lnTo>
                    <a:pt x="5" y="119"/>
                  </a:lnTo>
                  <a:lnTo>
                    <a:pt x="3" y="124"/>
                  </a:lnTo>
                  <a:lnTo>
                    <a:pt x="2" y="133"/>
                  </a:lnTo>
                  <a:lnTo>
                    <a:pt x="2" y="133"/>
                  </a:lnTo>
                  <a:lnTo>
                    <a:pt x="2" y="138"/>
                  </a:lnTo>
                  <a:lnTo>
                    <a:pt x="3" y="141"/>
                  </a:lnTo>
                  <a:lnTo>
                    <a:pt x="3" y="141"/>
                  </a:lnTo>
                  <a:lnTo>
                    <a:pt x="3" y="146"/>
                  </a:lnTo>
                  <a:lnTo>
                    <a:pt x="2" y="153"/>
                  </a:lnTo>
                  <a:lnTo>
                    <a:pt x="2" y="153"/>
                  </a:lnTo>
                  <a:lnTo>
                    <a:pt x="2" y="156"/>
                  </a:lnTo>
                  <a:lnTo>
                    <a:pt x="2" y="161"/>
                  </a:lnTo>
                  <a:lnTo>
                    <a:pt x="2" y="161"/>
                  </a:lnTo>
                  <a:lnTo>
                    <a:pt x="3" y="165"/>
                  </a:lnTo>
                  <a:lnTo>
                    <a:pt x="5" y="167"/>
                  </a:lnTo>
                  <a:lnTo>
                    <a:pt x="5" y="168"/>
                  </a:lnTo>
                  <a:lnTo>
                    <a:pt x="5" y="168"/>
                  </a:lnTo>
                  <a:lnTo>
                    <a:pt x="3" y="173"/>
                  </a:lnTo>
                  <a:lnTo>
                    <a:pt x="3" y="177"/>
                  </a:lnTo>
                  <a:lnTo>
                    <a:pt x="3" y="177"/>
                  </a:lnTo>
                  <a:lnTo>
                    <a:pt x="3" y="182"/>
                  </a:lnTo>
                  <a:lnTo>
                    <a:pt x="5" y="187"/>
                  </a:lnTo>
                  <a:lnTo>
                    <a:pt x="5" y="187"/>
                  </a:lnTo>
                  <a:lnTo>
                    <a:pt x="5" y="192"/>
                  </a:lnTo>
                  <a:lnTo>
                    <a:pt x="5" y="197"/>
                  </a:lnTo>
                  <a:lnTo>
                    <a:pt x="3" y="201"/>
                  </a:lnTo>
                  <a:lnTo>
                    <a:pt x="3" y="206"/>
                  </a:lnTo>
                  <a:lnTo>
                    <a:pt x="3" y="206"/>
                  </a:lnTo>
                  <a:lnTo>
                    <a:pt x="7" y="216"/>
                  </a:lnTo>
                  <a:lnTo>
                    <a:pt x="10" y="224"/>
                  </a:lnTo>
                  <a:lnTo>
                    <a:pt x="10" y="224"/>
                  </a:lnTo>
                  <a:lnTo>
                    <a:pt x="10" y="231"/>
                  </a:lnTo>
                  <a:lnTo>
                    <a:pt x="10" y="231"/>
                  </a:lnTo>
                  <a:lnTo>
                    <a:pt x="49" y="223"/>
                  </a:lnTo>
                  <a:lnTo>
                    <a:pt x="76" y="214"/>
                  </a:lnTo>
                  <a:lnTo>
                    <a:pt x="76" y="214"/>
                  </a:lnTo>
                  <a:lnTo>
                    <a:pt x="80" y="212"/>
                  </a:lnTo>
                  <a:lnTo>
                    <a:pt x="83" y="211"/>
                  </a:lnTo>
                  <a:lnTo>
                    <a:pt x="83" y="211"/>
                  </a:lnTo>
                  <a:lnTo>
                    <a:pt x="93" y="199"/>
                  </a:lnTo>
                  <a:lnTo>
                    <a:pt x="93" y="199"/>
                  </a:lnTo>
                  <a:lnTo>
                    <a:pt x="98" y="194"/>
                  </a:lnTo>
                  <a:lnTo>
                    <a:pt x="103" y="189"/>
                  </a:lnTo>
                  <a:lnTo>
                    <a:pt x="103" y="189"/>
                  </a:lnTo>
                  <a:lnTo>
                    <a:pt x="112" y="182"/>
                  </a:lnTo>
                  <a:lnTo>
                    <a:pt x="112" y="182"/>
                  </a:lnTo>
                  <a:lnTo>
                    <a:pt x="112" y="182"/>
                  </a:lnTo>
                  <a:lnTo>
                    <a:pt x="114" y="177"/>
                  </a:lnTo>
                  <a:lnTo>
                    <a:pt x="114" y="177"/>
                  </a:lnTo>
                  <a:lnTo>
                    <a:pt x="114" y="170"/>
                  </a:lnTo>
                  <a:lnTo>
                    <a:pt x="114" y="163"/>
                  </a:lnTo>
                  <a:lnTo>
                    <a:pt x="114" y="163"/>
                  </a:lnTo>
                  <a:lnTo>
                    <a:pt x="114" y="163"/>
                  </a:lnTo>
                  <a:lnTo>
                    <a:pt x="114" y="163"/>
                  </a:lnTo>
                  <a:lnTo>
                    <a:pt x="114" y="163"/>
                  </a:lnTo>
                  <a:lnTo>
                    <a:pt x="109" y="160"/>
                  </a:lnTo>
                  <a:lnTo>
                    <a:pt x="102" y="158"/>
                  </a:lnTo>
                  <a:lnTo>
                    <a:pt x="102" y="158"/>
                  </a:lnTo>
                  <a:lnTo>
                    <a:pt x="97" y="155"/>
                  </a:lnTo>
                  <a:lnTo>
                    <a:pt x="95" y="151"/>
                  </a:lnTo>
                  <a:lnTo>
                    <a:pt x="95" y="150"/>
                  </a:lnTo>
                  <a:lnTo>
                    <a:pt x="95" y="15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2" name="Freeform 88">
              <a:extLst>
                <a:ext uri="{FF2B5EF4-FFF2-40B4-BE49-F238E27FC236}">
                  <a16:creationId xmlns:a16="http://schemas.microsoft.com/office/drawing/2014/main" id="{AC9490F2-0FBC-4D52-88D3-C5A5EA8F9024}"/>
                </a:ext>
              </a:extLst>
            </p:cNvPr>
            <p:cNvSpPr>
              <a:spLocks/>
            </p:cNvSpPr>
            <p:nvPr/>
          </p:nvSpPr>
          <p:spPr bwMode="auto">
            <a:xfrm>
              <a:off x="10986498" y="2887450"/>
              <a:ext cx="220284" cy="175717"/>
            </a:xfrm>
            <a:custGeom>
              <a:avLst/>
              <a:gdLst>
                <a:gd name="T0" fmla="*/ 0 w 122"/>
                <a:gd name="T1" fmla="*/ 24 h 107"/>
                <a:gd name="T2" fmla="*/ 0 w 122"/>
                <a:gd name="T3" fmla="*/ 24 h 107"/>
                <a:gd name="T4" fmla="*/ 0 w 122"/>
                <a:gd name="T5" fmla="*/ 26 h 107"/>
                <a:gd name="T6" fmla="*/ 18 w 122"/>
                <a:gd name="T7" fmla="*/ 107 h 107"/>
                <a:gd name="T8" fmla="*/ 18 w 122"/>
                <a:gd name="T9" fmla="*/ 107 h 107"/>
                <a:gd name="T10" fmla="*/ 20 w 122"/>
                <a:gd name="T11" fmla="*/ 105 h 107"/>
                <a:gd name="T12" fmla="*/ 23 w 122"/>
                <a:gd name="T13" fmla="*/ 105 h 107"/>
                <a:gd name="T14" fmla="*/ 23 w 122"/>
                <a:gd name="T15" fmla="*/ 105 h 107"/>
                <a:gd name="T16" fmla="*/ 28 w 122"/>
                <a:gd name="T17" fmla="*/ 104 h 107"/>
                <a:gd name="T18" fmla="*/ 32 w 122"/>
                <a:gd name="T19" fmla="*/ 100 h 107"/>
                <a:gd name="T20" fmla="*/ 32 w 122"/>
                <a:gd name="T21" fmla="*/ 100 h 107"/>
                <a:gd name="T22" fmla="*/ 34 w 122"/>
                <a:gd name="T23" fmla="*/ 97 h 107"/>
                <a:gd name="T24" fmla="*/ 35 w 122"/>
                <a:gd name="T25" fmla="*/ 93 h 107"/>
                <a:gd name="T26" fmla="*/ 35 w 122"/>
                <a:gd name="T27" fmla="*/ 93 h 107"/>
                <a:gd name="T28" fmla="*/ 39 w 122"/>
                <a:gd name="T29" fmla="*/ 92 h 107"/>
                <a:gd name="T30" fmla="*/ 44 w 122"/>
                <a:gd name="T31" fmla="*/ 88 h 107"/>
                <a:gd name="T32" fmla="*/ 44 w 122"/>
                <a:gd name="T33" fmla="*/ 88 h 107"/>
                <a:gd name="T34" fmla="*/ 47 w 122"/>
                <a:gd name="T35" fmla="*/ 87 h 107"/>
                <a:gd name="T36" fmla="*/ 51 w 122"/>
                <a:gd name="T37" fmla="*/ 83 h 107"/>
                <a:gd name="T38" fmla="*/ 51 w 122"/>
                <a:gd name="T39" fmla="*/ 83 h 107"/>
                <a:gd name="T40" fmla="*/ 59 w 122"/>
                <a:gd name="T41" fmla="*/ 80 h 107"/>
                <a:gd name="T42" fmla="*/ 67 w 122"/>
                <a:gd name="T43" fmla="*/ 76 h 107"/>
                <a:gd name="T44" fmla="*/ 67 w 122"/>
                <a:gd name="T45" fmla="*/ 76 h 107"/>
                <a:gd name="T46" fmla="*/ 84 w 122"/>
                <a:gd name="T47" fmla="*/ 73 h 107"/>
                <a:gd name="T48" fmla="*/ 84 w 122"/>
                <a:gd name="T49" fmla="*/ 73 h 107"/>
                <a:gd name="T50" fmla="*/ 86 w 122"/>
                <a:gd name="T51" fmla="*/ 73 h 107"/>
                <a:gd name="T52" fmla="*/ 90 w 122"/>
                <a:gd name="T53" fmla="*/ 71 h 107"/>
                <a:gd name="T54" fmla="*/ 90 w 122"/>
                <a:gd name="T55" fmla="*/ 71 h 107"/>
                <a:gd name="T56" fmla="*/ 93 w 122"/>
                <a:gd name="T57" fmla="*/ 68 h 107"/>
                <a:gd name="T58" fmla="*/ 93 w 122"/>
                <a:gd name="T59" fmla="*/ 68 h 107"/>
                <a:gd name="T60" fmla="*/ 98 w 122"/>
                <a:gd name="T61" fmla="*/ 65 h 107"/>
                <a:gd name="T62" fmla="*/ 98 w 122"/>
                <a:gd name="T63" fmla="*/ 65 h 107"/>
                <a:gd name="T64" fmla="*/ 101 w 122"/>
                <a:gd name="T65" fmla="*/ 63 h 107"/>
                <a:gd name="T66" fmla="*/ 101 w 122"/>
                <a:gd name="T67" fmla="*/ 63 h 107"/>
                <a:gd name="T68" fmla="*/ 105 w 122"/>
                <a:gd name="T69" fmla="*/ 60 h 107"/>
                <a:gd name="T70" fmla="*/ 110 w 122"/>
                <a:gd name="T71" fmla="*/ 60 h 107"/>
                <a:gd name="T72" fmla="*/ 113 w 122"/>
                <a:gd name="T73" fmla="*/ 60 h 107"/>
                <a:gd name="T74" fmla="*/ 118 w 122"/>
                <a:gd name="T75" fmla="*/ 61 h 107"/>
                <a:gd name="T76" fmla="*/ 118 w 122"/>
                <a:gd name="T77" fmla="*/ 61 h 107"/>
                <a:gd name="T78" fmla="*/ 122 w 122"/>
                <a:gd name="T79" fmla="*/ 65 h 107"/>
                <a:gd name="T80" fmla="*/ 105 w 122"/>
                <a:gd name="T81" fmla="*/ 0 h 107"/>
                <a:gd name="T82" fmla="*/ 105 w 122"/>
                <a:gd name="T83" fmla="*/ 0 h 107"/>
                <a:gd name="T84" fmla="*/ 0 w 122"/>
                <a:gd name="T85" fmla="*/ 24 h 107"/>
                <a:gd name="T86" fmla="*/ 0 w 122"/>
                <a:gd name="T8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107">
                  <a:moveTo>
                    <a:pt x="0" y="24"/>
                  </a:moveTo>
                  <a:lnTo>
                    <a:pt x="0" y="24"/>
                  </a:lnTo>
                  <a:lnTo>
                    <a:pt x="0" y="26"/>
                  </a:lnTo>
                  <a:lnTo>
                    <a:pt x="18" y="107"/>
                  </a:lnTo>
                  <a:lnTo>
                    <a:pt x="18" y="107"/>
                  </a:lnTo>
                  <a:lnTo>
                    <a:pt x="20" y="105"/>
                  </a:lnTo>
                  <a:lnTo>
                    <a:pt x="23" y="105"/>
                  </a:lnTo>
                  <a:lnTo>
                    <a:pt x="23" y="105"/>
                  </a:lnTo>
                  <a:lnTo>
                    <a:pt x="28" y="104"/>
                  </a:lnTo>
                  <a:lnTo>
                    <a:pt x="32" y="100"/>
                  </a:lnTo>
                  <a:lnTo>
                    <a:pt x="32" y="100"/>
                  </a:lnTo>
                  <a:lnTo>
                    <a:pt x="34" y="97"/>
                  </a:lnTo>
                  <a:lnTo>
                    <a:pt x="35" y="93"/>
                  </a:lnTo>
                  <a:lnTo>
                    <a:pt x="35" y="93"/>
                  </a:lnTo>
                  <a:lnTo>
                    <a:pt x="39" y="92"/>
                  </a:lnTo>
                  <a:lnTo>
                    <a:pt x="44" y="88"/>
                  </a:lnTo>
                  <a:lnTo>
                    <a:pt x="44" y="88"/>
                  </a:lnTo>
                  <a:lnTo>
                    <a:pt x="47" y="87"/>
                  </a:lnTo>
                  <a:lnTo>
                    <a:pt x="51" y="83"/>
                  </a:lnTo>
                  <a:lnTo>
                    <a:pt x="51" y="83"/>
                  </a:lnTo>
                  <a:lnTo>
                    <a:pt x="59" y="80"/>
                  </a:lnTo>
                  <a:lnTo>
                    <a:pt x="67" y="76"/>
                  </a:lnTo>
                  <a:lnTo>
                    <a:pt x="67" y="76"/>
                  </a:lnTo>
                  <a:lnTo>
                    <a:pt x="84" y="73"/>
                  </a:lnTo>
                  <a:lnTo>
                    <a:pt x="84" y="73"/>
                  </a:lnTo>
                  <a:lnTo>
                    <a:pt x="86" y="73"/>
                  </a:lnTo>
                  <a:lnTo>
                    <a:pt x="90" y="71"/>
                  </a:lnTo>
                  <a:lnTo>
                    <a:pt x="90" y="71"/>
                  </a:lnTo>
                  <a:lnTo>
                    <a:pt x="93" y="68"/>
                  </a:lnTo>
                  <a:lnTo>
                    <a:pt x="93" y="68"/>
                  </a:lnTo>
                  <a:lnTo>
                    <a:pt x="98" y="65"/>
                  </a:lnTo>
                  <a:lnTo>
                    <a:pt x="98" y="65"/>
                  </a:lnTo>
                  <a:lnTo>
                    <a:pt x="101" y="63"/>
                  </a:lnTo>
                  <a:lnTo>
                    <a:pt x="101" y="63"/>
                  </a:lnTo>
                  <a:lnTo>
                    <a:pt x="105" y="60"/>
                  </a:lnTo>
                  <a:lnTo>
                    <a:pt x="110" y="60"/>
                  </a:lnTo>
                  <a:lnTo>
                    <a:pt x="113" y="60"/>
                  </a:lnTo>
                  <a:lnTo>
                    <a:pt x="118" y="61"/>
                  </a:lnTo>
                  <a:lnTo>
                    <a:pt x="118" y="61"/>
                  </a:lnTo>
                  <a:lnTo>
                    <a:pt x="122" y="65"/>
                  </a:lnTo>
                  <a:lnTo>
                    <a:pt x="105" y="0"/>
                  </a:lnTo>
                  <a:lnTo>
                    <a:pt x="105" y="0"/>
                  </a:lnTo>
                  <a:lnTo>
                    <a:pt x="0" y="24"/>
                  </a:lnTo>
                  <a:lnTo>
                    <a:pt x="0" y="24"/>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3" name="Freeform 89">
              <a:extLst>
                <a:ext uri="{FF2B5EF4-FFF2-40B4-BE49-F238E27FC236}">
                  <a16:creationId xmlns:a16="http://schemas.microsoft.com/office/drawing/2014/main" id="{52EB7AC2-23CD-4CEB-9D19-BDB72F24D8E1}"/>
                </a:ext>
              </a:extLst>
            </p:cNvPr>
            <p:cNvSpPr>
              <a:spLocks/>
            </p:cNvSpPr>
            <p:nvPr/>
          </p:nvSpPr>
          <p:spPr bwMode="auto">
            <a:xfrm>
              <a:off x="9570901" y="2614842"/>
              <a:ext cx="449596" cy="559993"/>
            </a:xfrm>
            <a:custGeom>
              <a:avLst/>
              <a:gdLst>
                <a:gd name="T0" fmla="*/ 239 w 249"/>
                <a:gd name="T1" fmla="*/ 185 h 341"/>
                <a:gd name="T2" fmla="*/ 237 w 249"/>
                <a:gd name="T3" fmla="*/ 169 h 341"/>
                <a:gd name="T4" fmla="*/ 227 w 249"/>
                <a:gd name="T5" fmla="*/ 153 h 341"/>
                <a:gd name="T6" fmla="*/ 224 w 249"/>
                <a:gd name="T7" fmla="*/ 137 h 341"/>
                <a:gd name="T8" fmla="*/ 210 w 249"/>
                <a:gd name="T9" fmla="*/ 129 h 341"/>
                <a:gd name="T10" fmla="*/ 198 w 249"/>
                <a:gd name="T11" fmla="*/ 136 h 341"/>
                <a:gd name="T12" fmla="*/ 186 w 249"/>
                <a:gd name="T13" fmla="*/ 141 h 341"/>
                <a:gd name="T14" fmla="*/ 181 w 249"/>
                <a:gd name="T15" fmla="*/ 146 h 341"/>
                <a:gd name="T16" fmla="*/ 176 w 249"/>
                <a:gd name="T17" fmla="*/ 159 h 341"/>
                <a:gd name="T18" fmla="*/ 168 w 249"/>
                <a:gd name="T19" fmla="*/ 169 h 341"/>
                <a:gd name="T20" fmla="*/ 154 w 249"/>
                <a:gd name="T21" fmla="*/ 158 h 341"/>
                <a:gd name="T22" fmla="*/ 159 w 249"/>
                <a:gd name="T23" fmla="*/ 141 h 341"/>
                <a:gd name="T24" fmla="*/ 168 w 249"/>
                <a:gd name="T25" fmla="*/ 124 h 341"/>
                <a:gd name="T26" fmla="*/ 178 w 249"/>
                <a:gd name="T27" fmla="*/ 110 h 341"/>
                <a:gd name="T28" fmla="*/ 174 w 249"/>
                <a:gd name="T29" fmla="*/ 85 h 341"/>
                <a:gd name="T30" fmla="*/ 173 w 249"/>
                <a:gd name="T31" fmla="*/ 64 h 341"/>
                <a:gd name="T32" fmla="*/ 163 w 249"/>
                <a:gd name="T33" fmla="*/ 47 h 341"/>
                <a:gd name="T34" fmla="*/ 173 w 249"/>
                <a:gd name="T35" fmla="*/ 49 h 341"/>
                <a:gd name="T36" fmla="*/ 159 w 249"/>
                <a:gd name="T37" fmla="*/ 30 h 341"/>
                <a:gd name="T38" fmla="*/ 141 w 249"/>
                <a:gd name="T39" fmla="*/ 17 h 341"/>
                <a:gd name="T40" fmla="*/ 120 w 249"/>
                <a:gd name="T41" fmla="*/ 13 h 341"/>
                <a:gd name="T42" fmla="*/ 103 w 249"/>
                <a:gd name="T43" fmla="*/ 10 h 341"/>
                <a:gd name="T44" fmla="*/ 90 w 249"/>
                <a:gd name="T45" fmla="*/ 5 h 341"/>
                <a:gd name="T46" fmla="*/ 78 w 249"/>
                <a:gd name="T47" fmla="*/ 0 h 341"/>
                <a:gd name="T48" fmla="*/ 66 w 249"/>
                <a:gd name="T49" fmla="*/ 15 h 341"/>
                <a:gd name="T50" fmla="*/ 76 w 249"/>
                <a:gd name="T51" fmla="*/ 30 h 341"/>
                <a:gd name="T52" fmla="*/ 68 w 249"/>
                <a:gd name="T53" fmla="*/ 37 h 341"/>
                <a:gd name="T54" fmla="*/ 56 w 249"/>
                <a:gd name="T55" fmla="*/ 42 h 341"/>
                <a:gd name="T56" fmla="*/ 56 w 249"/>
                <a:gd name="T57" fmla="*/ 66 h 341"/>
                <a:gd name="T58" fmla="*/ 54 w 249"/>
                <a:gd name="T59" fmla="*/ 90 h 341"/>
                <a:gd name="T60" fmla="*/ 49 w 249"/>
                <a:gd name="T61" fmla="*/ 78 h 341"/>
                <a:gd name="T62" fmla="*/ 42 w 249"/>
                <a:gd name="T63" fmla="*/ 86 h 341"/>
                <a:gd name="T64" fmla="*/ 39 w 249"/>
                <a:gd name="T65" fmla="*/ 91 h 341"/>
                <a:gd name="T66" fmla="*/ 44 w 249"/>
                <a:gd name="T67" fmla="*/ 71 h 341"/>
                <a:gd name="T68" fmla="*/ 42 w 249"/>
                <a:gd name="T69" fmla="*/ 51 h 341"/>
                <a:gd name="T70" fmla="*/ 35 w 249"/>
                <a:gd name="T71" fmla="*/ 54 h 341"/>
                <a:gd name="T72" fmla="*/ 30 w 249"/>
                <a:gd name="T73" fmla="*/ 71 h 341"/>
                <a:gd name="T74" fmla="*/ 23 w 249"/>
                <a:gd name="T75" fmla="*/ 76 h 341"/>
                <a:gd name="T76" fmla="*/ 18 w 249"/>
                <a:gd name="T77" fmla="*/ 86 h 341"/>
                <a:gd name="T78" fmla="*/ 10 w 249"/>
                <a:gd name="T79" fmla="*/ 108 h 341"/>
                <a:gd name="T80" fmla="*/ 8 w 249"/>
                <a:gd name="T81" fmla="*/ 136 h 341"/>
                <a:gd name="T82" fmla="*/ 1 w 249"/>
                <a:gd name="T83" fmla="*/ 158 h 341"/>
                <a:gd name="T84" fmla="*/ 5 w 249"/>
                <a:gd name="T85" fmla="*/ 169 h 341"/>
                <a:gd name="T86" fmla="*/ 1 w 249"/>
                <a:gd name="T87" fmla="*/ 186 h 341"/>
                <a:gd name="T88" fmla="*/ 5 w 249"/>
                <a:gd name="T89" fmla="*/ 202 h 341"/>
                <a:gd name="T90" fmla="*/ 12 w 249"/>
                <a:gd name="T91" fmla="*/ 214 h 341"/>
                <a:gd name="T92" fmla="*/ 18 w 249"/>
                <a:gd name="T93" fmla="*/ 229 h 341"/>
                <a:gd name="T94" fmla="*/ 27 w 249"/>
                <a:gd name="T95" fmla="*/ 248 h 341"/>
                <a:gd name="T96" fmla="*/ 25 w 249"/>
                <a:gd name="T97" fmla="*/ 261 h 341"/>
                <a:gd name="T98" fmla="*/ 23 w 249"/>
                <a:gd name="T99" fmla="*/ 287 h 341"/>
                <a:gd name="T100" fmla="*/ 12 w 249"/>
                <a:gd name="T101" fmla="*/ 329 h 341"/>
                <a:gd name="T102" fmla="*/ 120 w 249"/>
                <a:gd name="T103" fmla="*/ 329 h 341"/>
                <a:gd name="T104" fmla="*/ 120 w 249"/>
                <a:gd name="T105" fmla="*/ 334 h 341"/>
                <a:gd name="T106" fmla="*/ 198 w 249"/>
                <a:gd name="T107" fmla="*/ 322 h 341"/>
                <a:gd name="T108" fmla="*/ 203 w 249"/>
                <a:gd name="T109" fmla="*/ 310 h 341"/>
                <a:gd name="T110" fmla="*/ 210 w 249"/>
                <a:gd name="T111" fmla="*/ 292 h 341"/>
                <a:gd name="T112" fmla="*/ 213 w 249"/>
                <a:gd name="T113" fmla="*/ 276 h 341"/>
                <a:gd name="T114" fmla="*/ 230 w 249"/>
                <a:gd name="T115" fmla="*/ 258 h 341"/>
                <a:gd name="T116" fmla="*/ 239 w 249"/>
                <a:gd name="T117" fmla="*/ 234 h 341"/>
                <a:gd name="T118" fmla="*/ 242 w 249"/>
                <a:gd name="T119" fmla="*/ 227 h 341"/>
                <a:gd name="T120" fmla="*/ 249 w 249"/>
                <a:gd name="T121" fmla="*/ 214 h 341"/>
                <a:gd name="T122" fmla="*/ 246 w 249"/>
                <a:gd name="T123" fmla="*/ 19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41">
                  <a:moveTo>
                    <a:pt x="244" y="193"/>
                  </a:moveTo>
                  <a:lnTo>
                    <a:pt x="244" y="193"/>
                  </a:lnTo>
                  <a:lnTo>
                    <a:pt x="239" y="186"/>
                  </a:lnTo>
                  <a:lnTo>
                    <a:pt x="239" y="185"/>
                  </a:lnTo>
                  <a:lnTo>
                    <a:pt x="237" y="180"/>
                  </a:lnTo>
                  <a:lnTo>
                    <a:pt x="237" y="180"/>
                  </a:lnTo>
                  <a:lnTo>
                    <a:pt x="237" y="173"/>
                  </a:lnTo>
                  <a:lnTo>
                    <a:pt x="237" y="169"/>
                  </a:lnTo>
                  <a:lnTo>
                    <a:pt x="236" y="164"/>
                  </a:lnTo>
                  <a:lnTo>
                    <a:pt x="236" y="164"/>
                  </a:lnTo>
                  <a:lnTo>
                    <a:pt x="232" y="159"/>
                  </a:lnTo>
                  <a:lnTo>
                    <a:pt x="227" y="153"/>
                  </a:lnTo>
                  <a:lnTo>
                    <a:pt x="227" y="153"/>
                  </a:lnTo>
                  <a:lnTo>
                    <a:pt x="225" y="144"/>
                  </a:lnTo>
                  <a:lnTo>
                    <a:pt x="224" y="137"/>
                  </a:lnTo>
                  <a:lnTo>
                    <a:pt x="224" y="137"/>
                  </a:lnTo>
                  <a:lnTo>
                    <a:pt x="220" y="132"/>
                  </a:lnTo>
                  <a:lnTo>
                    <a:pt x="213" y="129"/>
                  </a:lnTo>
                  <a:lnTo>
                    <a:pt x="213" y="129"/>
                  </a:lnTo>
                  <a:lnTo>
                    <a:pt x="210" y="129"/>
                  </a:lnTo>
                  <a:lnTo>
                    <a:pt x="207" y="130"/>
                  </a:lnTo>
                  <a:lnTo>
                    <a:pt x="202" y="134"/>
                  </a:lnTo>
                  <a:lnTo>
                    <a:pt x="202" y="134"/>
                  </a:lnTo>
                  <a:lnTo>
                    <a:pt x="198" y="136"/>
                  </a:lnTo>
                  <a:lnTo>
                    <a:pt x="195" y="136"/>
                  </a:lnTo>
                  <a:lnTo>
                    <a:pt x="188" y="136"/>
                  </a:lnTo>
                  <a:lnTo>
                    <a:pt x="188" y="136"/>
                  </a:lnTo>
                  <a:lnTo>
                    <a:pt x="186" y="141"/>
                  </a:lnTo>
                  <a:lnTo>
                    <a:pt x="186" y="142"/>
                  </a:lnTo>
                  <a:lnTo>
                    <a:pt x="185" y="144"/>
                  </a:lnTo>
                  <a:lnTo>
                    <a:pt x="185" y="144"/>
                  </a:lnTo>
                  <a:lnTo>
                    <a:pt x="181" y="146"/>
                  </a:lnTo>
                  <a:lnTo>
                    <a:pt x="181" y="146"/>
                  </a:lnTo>
                  <a:lnTo>
                    <a:pt x="180" y="149"/>
                  </a:lnTo>
                  <a:lnTo>
                    <a:pt x="180" y="149"/>
                  </a:lnTo>
                  <a:lnTo>
                    <a:pt x="176" y="159"/>
                  </a:lnTo>
                  <a:lnTo>
                    <a:pt x="174" y="166"/>
                  </a:lnTo>
                  <a:lnTo>
                    <a:pt x="171" y="169"/>
                  </a:lnTo>
                  <a:lnTo>
                    <a:pt x="171" y="169"/>
                  </a:lnTo>
                  <a:lnTo>
                    <a:pt x="168" y="169"/>
                  </a:lnTo>
                  <a:lnTo>
                    <a:pt x="166" y="169"/>
                  </a:lnTo>
                  <a:lnTo>
                    <a:pt x="161" y="166"/>
                  </a:lnTo>
                  <a:lnTo>
                    <a:pt x="154" y="158"/>
                  </a:lnTo>
                  <a:lnTo>
                    <a:pt x="154" y="158"/>
                  </a:lnTo>
                  <a:lnTo>
                    <a:pt x="152" y="154"/>
                  </a:lnTo>
                  <a:lnTo>
                    <a:pt x="152" y="149"/>
                  </a:lnTo>
                  <a:lnTo>
                    <a:pt x="156" y="146"/>
                  </a:lnTo>
                  <a:lnTo>
                    <a:pt x="159" y="141"/>
                  </a:lnTo>
                  <a:lnTo>
                    <a:pt x="159" y="141"/>
                  </a:lnTo>
                  <a:lnTo>
                    <a:pt x="164" y="134"/>
                  </a:lnTo>
                  <a:lnTo>
                    <a:pt x="168" y="124"/>
                  </a:lnTo>
                  <a:lnTo>
                    <a:pt x="168" y="124"/>
                  </a:lnTo>
                  <a:lnTo>
                    <a:pt x="173" y="117"/>
                  </a:lnTo>
                  <a:lnTo>
                    <a:pt x="176" y="113"/>
                  </a:lnTo>
                  <a:lnTo>
                    <a:pt x="178" y="110"/>
                  </a:lnTo>
                  <a:lnTo>
                    <a:pt x="178" y="110"/>
                  </a:lnTo>
                  <a:lnTo>
                    <a:pt x="180" y="103"/>
                  </a:lnTo>
                  <a:lnTo>
                    <a:pt x="178" y="97"/>
                  </a:lnTo>
                  <a:lnTo>
                    <a:pt x="174" y="85"/>
                  </a:lnTo>
                  <a:lnTo>
                    <a:pt x="174" y="85"/>
                  </a:lnTo>
                  <a:lnTo>
                    <a:pt x="174" y="74"/>
                  </a:lnTo>
                  <a:lnTo>
                    <a:pt x="174" y="69"/>
                  </a:lnTo>
                  <a:lnTo>
                    <a:pt x="173" y="64"/>
                  </a:lnTo>
                  <a:lnTo>
                    <a:pt x="173" y="64"/>
                  </a:lnTo>
                  <a:lnTo>
                    <a:pt x="166" y="54"/>
                  </a:lnTo>
                  <a:lnTo>
                    <a:pt x="161" y="47"/>
                  </a:lnTo>
                  <a:lnTo>
                    <a:pt x="161" y="47"/>
                  </a:lnTo>
                  <a:lnTo>
                    <a:pt x="163" y="47"/>
                  </a:lnTo>
                  <a:lnTo>
                    <a:pt x="166" y="47"/>
                  </a:lnTo>
                  <a:lnTo>
                    <a:pt x="169" y="49"/>
                  </a:lnTo>
                  <a:lnTo>
                    <a:pt x="173" y="49"/>
                  </a:lnTo>
                  <a:lnTo>
                    <a:pt x="173" y="49"/>
                  </a:lnTo>
                  <a:lnTo>
                    <a:pt x="173" y="47"/>
                  </a:lnTo>
                  <a:lnTo>
                    <a:pt x="173" y="44"/>
                  </a:lnTo>
                  <a:lnTo>
                    <a:pt x="169" y="39"/>
                  </a:lnTo>
                  <a:lnTo>
                    <a:pt x="159" y="30"/>
                  </a:lnTo>
                  <a:lnTo>
                    <a:pt x="159" y="30"/>
                  </a:lnTo>
                  <a:lnTo>
                    <a:pt x="151" y="22"/>
                  </a:lnTo>
                  <a:lnTo>
                    <a:pt x="146" y="20"/>
                  </a:lnTo>
                  <a:lnTo>
                    <a:pt x="141" y="17"/>
                  </a:lnTo>
                  <a:lnTo>
                    <a:pt x="141" y="17"/>
                  </a:lnTo>
                  <a:lnTo>
                    <a:pt x="130" y="17"/>
                  </a:lnTo>
                  <a:lnTo>
                    <a:pt x="125" y="15"/>
                  </a:lnTo>
                  <a:lnTo>
                    <a:pt x="120" y="13"/>
                  </a:lnTo>
                  <a:lnTo>
                    <a:pt x="120" y="13"/>
                  </a:lnTo>
                  <a:lnTo>
                    <a:pt x="112" y="10"/>
                  </a:lnTo>
                  <a:lnTo>
                    <a:pt x="108" y="10"/>
                  </a:lnTo>
                  <a:lnTo>
                    <a:pt x="103" y="10"/>
                  </a:lnTo>
                  <a:lnTo>
                    <a:pt x="103" y="10"/>
                  </a:lnTo>
                  <a:lnTo>
                    <a:pt x="98" y="12"/>
                  </a:lnTo>
                  <a:lnTo>
                    <a:pt x="95" y="12"/>
                  </a:lnTo>
                  <a:lnTo>
                    <a:pt x="90" y="5"/>
                  </a:lnTo>
                  <a:lnTo>
                    <a:pt x="90" y="5"/>
                  </a:lnTo>
                  <a:lnTo>
                    <a:pt x="86" y="1"/>
                  </a:lnTo>
                  <a:lnTo>
                    <a:pt x="81" y="0"/>
                  </a:lnTo>
                  <a:lnTo>
                    <a:pt x="78" y="0"/>
                  </a:lnTo>
                  <a:lnTo>
                    <a:pt x="73" y="3"/>
                  </a:lnTo>
                  <a:lnTo>
                    <a:pt x="73" y="3"/>
                  </a:lnTo>
                  <a:lnTo>
                    <a:pt x="68" y="10"/>
                  </a:lnTo>
                  <a:lnTo>
                    <a:pt x="66" y="15"/>
                  </a:lnTo>
                  <a:lnTo>
                    <a:pt x="68" y="18"/>
                  </a:lnTo>
                  <a:lnTo>
                    <a:pt x="68" y="18"/>
                  </a:lnTo>
                  <a:lnTo>
                    <a:pt x="73" y="25"/>
                  </a:lnTo>
                  <a:lnTo>
                    <a:pt x="76" y="30"/>
                  </a:lnTo>
                  <a:lnTo>
                    <a:pt x="76" y="34"/>
                  </a:lnTo>
                  <a:lnTo>
                    <a:pt x="76" y="34"/>
                  </a:lnTo>
                  <a:lnTo>
                    <a:pt x="74" y="35"/>
                  </a:lnTo>
                  <a:lnTo>
                    <a:pt x="68" y="37"/>
                  </a:lnTo>
                  <a:lnTo>
                    <a:pt x="62" y="37"/>
                  </a:lnTo>
                  <a:lnTo>
                    <a:pt x="59" y="39"/>
                  </a:lnTo>
                  <a:lnTo>
                    <a:pt x="59" y="39"/>
                  </a:lnTo>
                  <a:lnTo>
                    <a:pt x="56" y="42"/>
                  </a:lnTo>
                  <a:lnTo>
                    <a:pt x="54" y="47"/>
                  </a:lnTo>
                  <a:lnTo>
                    <a:pt x="56" y="56"/>
                  </a:lnTo>
                  <a:lnTo>
                    <a:pt x="56" y="56"/>
                  </a:lnTo>
                  <a:lnTo>
                    <a:pt x="56" y="66"/>
                  </a:lnTo>
                  <a:lnTo>
                    <a:pt x="56" y="74"/>
                  </a:lnTo>
                  <a:lnTo>
                    <a:pt x="56" y="74"/>
                  </a:lnTo>
                  <a:lnTo>
                    <a:pt x="56" y="83"/>
                  </a:lnTo>
                  <a:lnTo>
                    <a:pt x="54" y="90"/>
                  </a:lnTo>
                  <a:lnTo>
                    <a:pt x="54" y="90"/>
                  </a:lnTo>
                  <a:lnTo>
                    <a:pt x="51" y="83"/>
                  </a:lnTo>
                  <a:lnTo>
                    <a:pt x="51" y="83"/>
                  </a:lnTo>
                  <a:lnTo>
                    <a:pt x="49" y="78"/>
                  </a:lnTo>
                  <a:lnTo>
                    <a:pt x="47" y="78"/>
                  </a:lnTo>
                  <a:lnTo>
                    <a:pt x="45" y="80"/>
                  </a:lnTo>
                  <a:lnTo>
                    <a:pt x="45" y="80"/>
                  </a:lnTo>
                  <a:lnTo>
                    <a:pt x="42" y="86"/>
                  </a:lnTo>
                  <a:lnTo>
                    <a:pt x="42" y="90"/>
                  </a:lnTo>
                  <a:lnTo>
                    <a:pt x="40" y="91"/>
                  </a:lnTo>
                  <a:lnTo>
                    <a:pt x="40" y="91"/>
                  </a:lnTo>
                  <a:lnTo>
                    <a:pt x="39" y="91"/>
                  </a:lnTo>
                  <a:lnTo>
                    <a:pt x="39" y="88"/>
                  </a:lnTo>
                  <a:lnTo>
                    <a:pt x="40" y="81"/>
                  </a:lnTo>
                  <a:lnTo>
                    <a:pt x="40" y="81"/>
                  </a:lnTo>
                  <a:lnTo>
                    <a:pt x="44" y="71"/>
                  </a:lnTo>
                  <a:lnTo>
                    <a:pt x="44" y="71"/>
                  </a:lnTo>
                  <a:lnTo>
                    <a:pt x="44" y="59"/>
                  </a:lnTo>
                  <a:lnTo>
                    <a:pt x="44" y="52"/>
                  </a:lnTo>
                  <a:lnTo>
                    <a:pt x="42" y="51"/>
                  </a:lnTo>
                  <a:lnTo>
                    <a:pt x="40" y="51"/>
                  </a:lnTo>
                  <a:lnTo>
                    <a:pt x="40" y="51"/>
                  </a:lnTo>
                  <a:lnTo>
                    <a:pt x="37" y="51"/>
                  </a:lnTo>
                  <a:lnTo>
                    <a:pt x="35" y="54"/>
                  </a:lnTo>
                  <a:lnTo>
                    <a:pt x="34" y="59"/>
                  </a:lnTo>
                  <a:lnTo>
                    <a:pt x="34" y="59"/>
                  </a:lnTo>
                  <a:lnTo>
                    <a:pt x="32" y="66"/>
                  </a:lnTo>
                  <a:lnTo>
                    <a:pt x="30" y="71"/>
                  </a:lnTo>
                  <a:lnTo>
                    <a:pt x="30" y="71"/>
                  </a:lnTo>
                  <a:lnTo>
                    <a:pt x="27" y="74"/>
                  </a:lnTo>
                  <a:lnTo>
                    <a:pt x="23" y="76"/>
                  </a:lnTo>
                  <a:lnTo>
                    <a:pt x="23" y="76"/>
                  </a:lnTo>
                  <a:lnTo>
                    <a:pt x="20" y="78"/>
                  </a:lnTo>
                  <a:lnTo>
                    <a:pt x="20" y="81"/>
                  </a:lnTo>
                  <a:lnTo>
                    <a:pt x="18" y="86"/>
                  </a:lnTo>
                  <a:lnTo>
                    <a:pt x="18" y="86"/>
                  </a:lnTo>
                  <a:lnTo>
                    <a:pt x="17" y="93"/>
                  </a:lnTo>
                  <a:lnTo>
                    <a:pt x="13" y="98"/>
                  </a:lnTo>
                  <a:lnTo>
                    <a:pt x="12" y="103"/>
                  </a:lnTo>
                  <a:lnTo>
                    <a:pt x="10" y="108"/>
                  </a:lnTo>
                  <a:lnTo>
                    <a:pt x="10" y="108"/>
                  </a:lnTo>
                  <a:lnTo>
                    <a:pt x="10" y="122"/>
                  </a:lnTo>
                  <a:lnTo>
                    <a:pt x="8" y="136"/>
                  </a:lnTo>
                  <a:lnTo>
                    <a:pt x="8" y="136"/>
                  </a:lnTo>
                  <a:lnTo>
                    <a:pt x="6" y="142"/>
                  </a:lnTo>
                  <a:lnTo>
                    <a:pt x="3" y="147"/>
                  </a:lnTo>
                  <a:lnTo>
                    <a:pt x="1" y="153"/>
                  </a:lnTo>
                  <a:lnTo>
                    <a:pt x="1" y="158"/>
                  </a:lnTo>
                  <a:lnTo>
                    <a:pt x="1" y="158"/>
                  </a:lnTo>
                  <a:lnTo>
                    <a:pt x="3" y="163"/>
                  </a:lnTo>
                  <a:lnTo>
                    <a:pt x="5" y="169"/>
                  </a:lnTo>
                  <a:lnTo>
                    <a:pt x="5" y="169"/>
                  </a:lnTo>
                  <a:lnTo>
                    <a:pt x="5" y="175"/>
                  </a:lnTo>
                  <a:lnTo>
                    <a:pt x="3" y="180"/>
                  </a:lnTo>
                  <a:lnTo>
                    <a:pt x="3" y="180"/>
                  </a:lnTo>
                  <a:lnTo>
                    <a:pt x="1" y="186"/>
                  </a:lnTo>
                  <a:lnTo>
                    <a:pt x="0" y="192"/>
                  </a:lnTo>
                  <a:lnTo>
                    <a:pt x="1" y="197"/>
                  </a:lnTo>
                  <a:lnTo>
                    <a:pt x="5" y="202"/>
                  </a:lnTo>
                  <a:lnTo>
                    <a:pt x="5" y="202"/>
                  </a:lnTo>
                  <a:lnTo>
                    <a:pt x="6" y="209"/>
                  </a:lnTo>
                  <a:lnTo>
                    <a:pt x="8" y="212"/>
                  </a:lnTo>
                  <a:lnTo>
                    <a:pt x="12" y="214"/>
                  </a:lnTo>
                  <a:lnTo>
                    <a:pt x="12" y="214"/>
                  </a:lnTo>
                  <a:lnTo>
                    <a:pt x="15" y="217"/>
                  </a:lnTo>
                  <a:lnTo>
                    <a:pt x="17" y="220"/>
                  </a:lnTo>
                  <a:lnTo>
                    <a:pt x="18" y="229"/>
                  </a:lnTo>
                  <a:lnTo>
                    <a:pt x="18" y="229"/>
                  </a:lnTo>
                  <a:lnTo>
                    <a:pt x="20" y="236"/>
                  </a:lnTo>
                  <a:lnTo>
                    <a:pt x="23" y="241"/>
                  </a:lnTo>
                  <a:lnTo>
                    <a:pt x="23" y="241"/>
                  </a:lnTo>
                  <a:lnTo>
                    <a:pt x="27" y="248"/>
                  </a:lnTo>
                  <a:lnTo>
                    <a:pt x="27" y="249"/>
                  </a:lnTo>
                  <a:lnTo>
                    <a:pt x="27" y="254"/>
                  </a:lnTo>
                  <a:lnTo>
                    <a:pt x="27" y="254"/>
                  </a:lnTo>
                  <a:lnTo>
                    <a:pt x="25" y="261"/>
                  </a:lnTo>
                  <a:lnTo>
                    <a:pt x="25" y="270"/>
                  </a:lnTo>
                  <a:lnTo>
                    <a:pt x="25" y="278"/>
                  </a:lnTo>
                  <a:lnTo>
                    <a:pt x="23" y="287"/>
                  </a:lnTo>
                  <a:lnTo>
                    <a:pt x="23" y="287"/>
                  </a:lnTo>
                  <a:lnTo>
                    <a:pt x="18" y="302"/>
                  </a:lnTo>
                  <a:lnTo>
                    <a:pt x="15" y="317"/>
                  </a:lnTo>
                  <a:lnTo>
                    <a:pt x="15" y="317"/>
                  </a:lnTo>
                  <a:lnTo>
                    <a:pt x="12" y="329"/>
                  </a:lnTo>
                  <a:lnTo>
                    <a:pt x="5" y="341"/>
                  </a:lnTo>
                  <a:lnTo>
                    <a:pt x="5" y="341"/>
                  </a:lnTo>
                  <a:lnTo>
                    <a:pt x="68" y="334"/>
                  </a:lnTo>
                  <a:lnTo>
                    <a:pt x="120" y="329"/>
                  </a:lnTo>
                  <a:lnTo>
                    <a:pt x="120" y="334"/>
                  </a:lnTo>
                  <a:lnTo>
                    <a:pt x="120" y="334"/>
                  </a:lnTo>
                  <a:lnTo>
                    <a:pt x="120" y="334"/>
                  </a:lnTo>
                  <a:lnTo>
                    <a:pt x="120" y="334"/>
                  </a:lnTo>
                  <a:lnTo>
                    <a:pt x="156" y="331"/>
                  </a:lnTo>
                  <a:lnTo>
                    <a:pt x="200" y="324"/>
                  </a:lnTo>
                  <a:lnTo>
                    <a:pt x="200" y="324"/>
                  </a:lnTo>
                  <a:lnTo>
                    <a:pt x="198" y="322"/>
                  </a:lnTo>
                  <a:lnTo>
                    <a:pt x="198" y="322"/>
                  </a:lnTo>
                  <a:lnTo>
                    <a:pt x="198" y="319"/>
                  </a:lnTo>
                  <a:lnTo>
                    <a:pt x="200" y="315"/>
                  </a:lnTo>
                  <a:lnTo>
                    <a:pt x="203" y="310"/>
                  </a:lnTo>
                  <a:lnTo>
                    <a:pt x="208" y="305"/>
                  </a:lnTo>
                  <a:lnTo>
                    <a:pt x="210" y="298"/>
                  </a:lnTo>
                  <a:lnTo>
                    <a:pt x="210" y="298"/>
                  </a:lnTo>
                  <a:lnTo>
                    <a:pt x="210" y="292"/>
                  </a:lnTo>
                  <a:lnTo>
                    <a:pt x="208" y="285"/>
                  </a:lnTo>
                  <a:lnTo>
                    <a:pt x="208" y="285"/>
                  </a:lnTo>
                  <a:lnTo>
                    <a:pt x="210" y="280"/>
                  </a:lnTo>
                  <a:lnTo>
                    <a:pt x="213" y="276"/>
                  </a:lnTo>
                  <a:lnTo>
                    <a:pt x="213" y="276"/>
                  </a:lnTo>
                  <a:lnTo>
                    <a:pt x="222" y="266"/>
                  </a:lnTo>
                  <a:lnTo>
                    <a:pt x="230" y="258"/>
                  </a:lnTo>
                  <a:lnTo>
                    <a:pt x="230" y="258"/>
                  </a:lnTo>
                  <a:lnTo>
                    <a:pt x="234" y="251"/>
                  </a:lnTo>
                  <a:lnTo>
                    <a:pt x="237" y="242"/>
                  </a:lnTo>
                  <a:lnTo>
                    <a:pt x="237" y="242"/>
                  </a:lnTo>
                  <a:lnTo>
                    <a:pt x="239" y="234"/>
                  </a:lnTo>
                  <a:lnTo>
                    <a:pt x="239" y="234"/>
                  </a:lnTo>
                  <a:lnTo>
                    <a:pt x="241" y="231"/>
                  </a:lnTo>
                  <a:lnTo>
                    <a:pt x="242" y="227"/>
                  </a:lnTo>
                  <a:lnTo>
                    <a:pt x="242" y="227"/>
                  </a:lnTo>
                  <a:lnTo>
                    <a:pt x="247" y="222"/>
                  </a:lnTo>
                  <a:lnTo>
                    <a:pt x="247" y="222"/>
                  </a:lnTo>
                  <a:lnTo>
                    <a:pt x="249" y="219"/>
                  </a:lnTo>
                  <a:lnTo>
                    <a:pt x="249" y="214"/>
                  </a:lnTo>
                  <a:lnTo>
                    <a:pt x="247" y="207"/>
                  </a:lnTo>
                  <a:lnTo>
                    <a:pt x="247" y="207"/>
                  </a:lnTo>
                  <a:lnTo>
                    <a:pt x="246" y="200"/>
                  </a:lnTo>
                  <a:lnTo>
                    <a:pt x="246" y="197"/>
                  </a:lnTo>
                  <a:lnTo>
                    <a:pt x="244" y="193"/>
                  </a:lnTo>
                  <a:lnTo>
                    <a:pt x="244" y="19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4" name="Freeform 90">
              <a:extLst>
                <a:ext uri="{FF2B5EF4-FFF2-40B4-BE49-F238E27FC236}">
                  <a16:creationId xmlns:a16="http://schemas.microsoft.com/office/drawing/2014/main" id="{981E5AE2-B224-4750-A2F3-2E003F16C257}"/>
                </a:ext>
              </a:extLst>
            </p:cNvPr>
            <p:cNvSpPr>
              <a:spLocks/>
            </p:cNvSpPr>
            <p:nvPr/>
          </p:nvSpPr>
          <p:spPr bwMode="auto">
            <a:xfrm>
              <a:off x="9971745" y="3731543"/>
              <a:ext cx="984057" cy="410551"/>
            </a:xfrm>
            <a:custGeom>
              <a:avLst/>
              <a:gdLst>
                <a:gd name="T0" fmla="*/ 531 w 545"/>
                <a:gd name="T1" fmla="*/ 90 h 250"/>
                <a:gd name="T2" fmla="*/ 516 w 545"/>
                <a:gd name="T3" fmla="*/ 94 h 250"/>
                <a:gd name="T4" fmla="*/ 511 w 545"/>
                <a:gd name="T5" fmla="*/ 97 h 250"/>
                <a:gd name="T6" fmla="*/ 501 w 545"/>
                <a:gd name="T7" fmla="*/ 101 h 250"/>
                <a:gd name="T8" fmla="*/ 501 w 545"/>
                <a:gd name="T9" fmla="*/ 118 h 250"/>
                <a:gd name="T10" fmla="*/ 521 w 545"/>
                <a:gd name="T11" fmla="*/ 121 h 250"/>
                <a:gd name="T12" fmla="*/ 531 w 545"/>
                <a:gd name="T13" fmla="*/ 145 h 250"/>
                <a:gd name="T14" fmla="*/ 492 w 545"/>
                <a:gd name="T15" fmla="*/ 170 h 250"/>
                <a:gd name="T16" fmla="*/ 468 w 545"/>
                <a:gd name="T17" fmla="*/ 177 h 250"/>
                <a:gd name="T18" fmla="*/ 436 w 545"/>
                <a:gd name="T19" fmla="*/ 223 h 250"/>
                <a:gd name="T20" fmla="*/ 422 w 545"/>
                <a:gd name="T21" fmla="*/ 223 h 250"/>
                <a:gd name="T22" fmla="*/ 402 w 545"/>
                <a:gd name="T23" fmla="*/ 243 h 250"/>
                <a:gd name="T24" fmla="*/ 221 w 545"/>
                <a:gd name="T25" fmla="*/ 185 h 250"/>
                <a:gd name="T26" fmla="*/ 149 w 545"/>
                <a:gd name="T27" fmla="*/ 180 h 250"/>
                <a:gd name="T28" fmla="*/ 122 w 545"/>
                <a:gd name="T29" fmla="*/ 189 h 250"/>
                <a:gd name="T30" fmla="*/ 105 w 545"/>
                <a:gd name="T31" fmla="*/ 196 h 250"/>
                <a:gd name="T32" fmla="*/ 86 w 545"/>
                <a:gd name="T33" fmla="*/ 201 h 250"/>
                <a:gd name="T34" fmla="*/ 0 w 545"/>
                <a:gd name="T35" fmla="*/ 214 h 250"/>
                <a:gd name="T36" fmla="*/ 0 w 545"/>
                <a:gd name="T37" fmla="*/ 207 h 250"/>
                <a:gd name="T38" fmla="*/ 2 w 545"/>
                <a:gd name="T39" fmla="*/ 197 h 250"/>
                <a:gd name="T40" fmla="*/ 12 w 545"/>
                <a:gd name="T41" fmla="*/ 187 h 250"/>
                <a:gd name="T42" fmla="*/ 19 w 545"/>
                <a:gd name="T43" fmla="*/ 177 h 250"/>
                <a:gd name="T44" fmla="*/ 30 w 545"/>
                <a:gd name="T45" fmla="*/ 163 h 250"/>
                <a:gd name="T46" fmla="*/ 41 w 545"/>
                <a:gd name="T47" fmla="*/ 162 h 250"/>
                <a:gd name="T48" fmla="*/ 53 w 545"/>
                <a:gd name="T49" fmla="*/ 158 h 250"/>
                <a:gd name="T50" fmla="*/ 56 w 545"/>
                <a:gd name="T51" fmla="*/ 157 h 250"/>
                <a:gd name="T52" fmla="*/ 58 w 545"/>
                <a:gd name="T53" fmla="*/ 153 h 250"/>
                <a:gd name="T54" fmla="*/ 66 w 545"/>
                <a:gd name="T55" fmla="*/ 146 h 250"/>
                <a:gd name="T56" fmla="*/ 78 w 545"/>
                <a:gd name="T57" fmla="*/ 141 h 250"/>
                <a:gd name="T58" fmla="*/ 81 w 545"/>
                <a:gd name="T59" fmla="*/ 136 h 250"/>
                <a:gd name="T60" fmla="*/ 88 w 545"/>
                <a:gd name="T61" fmla="*/ 119 h 250"/>
                <a:gd name="T62" fmla="*/ 93 w 545"/>
                <a:gd name="T63" fmla="*/ 114 h 250"/>
                <a:gd name="T64" fmla="*/ 97 w 545"/>
                <a:gd name="T65" fmla="*/ 118 h 250"/>
                <a:gd name="T66" fmla="*/ 97 w 545"/>
                <a:gd name="T67" fmla="*/ 119 h 250"/>
                <a:gd name="T68" fmla="*/ 97 w 545"/>
                <a:gd name="T69" fmla="*/ 123 h 250"/>
                <a:gd name="T70" fmla="*/ 97 w 545"/>
                <a:gd name="T71" fmla="*/ 126 h 250"/>
                <a:gd name="T72" fmla="*/ 102 w 545"/>
                <a:gd name="T73" fmla="*/ 128 h 250"/>
                <a:gd name="T74" fmla="*/ 105 w 545"/>
                <a:gd name="T75" fmla="*/ 126 h 250"/>
                <a:gd name="T76" fmla="*/ 114 w 545"/>
                <a:gd name="T77" fmla="*/ 118 h 250"/>
                <a:gd name="T78" fmla="*/ 129 w 545"/>
                <a:gd name="T79" fmla="*/ 106 h 250"/>
                <a:gd name="T80" fmla="*/ 129 w 545"/>
                <a:gd name="T81" fmla="*/ 65 h 250"/>
                <a:gd name="T82" fmla="*/ 205 w 545"/>
                <a:gd name="T83" fmla="*/ 53 h 250"/>
                <a:gd name="T84" fmla="*/ 389 w 545"/>
                <a:gd name="T85" fmla="*/ 22 h 250"/>
                <a:gd name="T86" fmla="*/ 519 w 545"/>
                <a:gd name="T87" fmla="*/ 0 h 250"/>
                <a:gd name="T88" fmla="*/ 521 w 545"/>
                <a:gd name="T89" fmla="*/ 0 h 250"/>
                <a:gd name="T90" fmla="*/ 524 w 545"/>
                <a:gd name="T91" fmla="*/ 16 h 250"/>
                <a:gd name="T92" fmla="*/ 534 w 545"/>
                <a:gd name="T93" fmla="*/ 12 h 250"/>
                <a:gd name="T94" fmla="*/ 524 w 545"/>
                <a:gd name="T95" fmla="*/ 24 h 250"/>
                <a:gd name="T96" fmla="*/ 514 w 545"/>
                <a:gd name="T97" fmla="*/ 21 h 250"/>
                <a:gd name="T98" fmla="*/ 504 w 545"/>
                <a:gd name="T99" fmla="*/ 36 h 250"/>
                <a:gd name="T100" fmla="*/ 490 w 545"/>
                <a:gd name="T101" fmla="*/ 33 h 250"/>
                <a:gd name="T102" fmla="*/ 482 w 545"/>
                <a:gd name="T103" fmla="*/ 45 h 250"/>
                <a:gd name="T104" fmla="*/ 470 w 545"/>
                <a:gd name="T105" fmla="*/ 33 h 250"/>
                <a:gd name="T106" fmla="*/ 468 w 545"/>
                <a:gd name="T107" fmla="*/ 43 h 250"/>
                <a:gd name="T108" fmla="*/ 473 w 545"/>
                <a:gd name="T109" fmla="*/ 55 h 250"/>
                <a:gd name="T110" fmla="*/ 506 w 545"/>
                <a:gd name="T111" fmla="*/ 48 h 250"/>
                <a:gd name="T112" fmla="*/ 543 w 545"/>
                <a:gd name="T113" fmla="*/ 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50">
                  <a:moveTo>
                    <a:pt x="545" y="63"/>
                  </a:moveTo>
                  <a:lnTo>
                    <a:pt x="545" y="63"/>
                  </a:lnTo>
                  <a:lnTo>
                    <a:pt x="545" y="70"/>
                  </a:lnTo>
                  <a:lnTo>
                    <a:pt x="538" y="77"/>
                  </a:lnTo>
                  <a:lnTo>
                    <a:pt x="538" y="77"/>
                  </a:lnTo>
                  <a:lnTo>
                    <a:pt x="534" y="82"/>
                  </a:lnTo>
                  <a:lnTo>
                    <a:pt x="531" y="90"/>
                  </a:lnTo>
                  <a:lnTo>
                    <a:pt x="526" y="97"/>
                  </a:lnTo>
                  <a:lnTo>
                    <a:pt x="523" y="99"/>
                  </a:lnTo>
                  <a:lnTo>
                    <a:pt x="519" y="99"/>
                  </a:lnTo>
                  <a:lnTo>
                    <a:pt x="519" y="99"/>
                  </a:lnTo>
                  <a:lnTo>
                    <a:pt x="517" y="95"/>
                  </a:lnTo>
                  <a:lnTo>
                    <a:pt x="517" y="94"/>
                  </a:lnTo>
                  <a:lnTo>
                    <a:pt x="516" y="94"/>
                  </a:lnTo>
                  <a:lnTo>
                    <a:pt x="516" y="94"/>
                  </a:lnTo>
                  <a:lnTo>
                    <a:pt x="514" y="94"/>
                  </a:lnTo>
                  <a:lnTo>
                    <a:pt x="514" y="97"/>
                  </a:lnTo>
                  <a:lnTo>
                    <a:pt x="514" y="101"/>
                  </a:lnTo>
                  <a:lnTo>
                    <a:pt x="514" y="101"/>
                  </a:lnTo>
                  <a:lnTo>
                    <a:pt x="512" y="99"/>
                  </a:lnTo>
                  <a:lnTo>
                    <a:pt x="511" y="97"/>
                  </a:lnTo>
                  <a:lnTo>
                    <a:pt x="509" y="94"/>
                  </a:lnTo>
                  <a:lnTo>
                    <a:pt x="506" y="92"/>
                  </a:lnTo>
                  <a:lnTo>
                    <a:pt x="506" y="92"/>
                  </a:lnTo>
                  <a:lnTo>
                    <a:pt x="504" y="94"/>
                  </a:lnTo>
                  <a:lnTo>
                    <a:pt x="502" y="95"/>
                  </a:lnTo>
                  <a:lnTo>
                    <a:pt x="502" y="99"/>
                  </a:lnTo>
                  <a:lnTo>
                    <a:pt x="501" y="101"/>
                  </a:lnTo>
                  <a:lnTo>
                    <a:pt x="501" y="101"/>
                  </a:lnTo>
                  <a:lnTo>
                    <a:pt x="504" y="106"/>
                  </a:lnTo>
                  <a:lnTo>
                    <a:pt x="506" y="109"/>
                  </a:lnTo>
                  <a:lnTo>
                    <a:pt x="506" y="112"/>
                  </a:lnTo>
                  <a:lnTo>
                    <a:pt x="506" y="112"/>
                  </a:lnTo>
                  <a:lnTo>
                    <a:pt x="504" y="114"/>
                  </a:lnTo>
                  <a:lnTo>
                    <a:pt x="501" y="118"/>
                  </a:lnTo>
                  <a:lnTo>
                    <a:pt x="501" y="121"/>
                  </a:lnTo>
                  <a:lnTo>
                    <a:pt x="502" y="123"/>
                  </a:lnTo>
                  <a:lnTo>
                    <a:pt x="502" y="123"/>
                  </a:lnTo>
                  <a:lnTo>
                    <a:pt x="506" y="124"/>
                  </a:lnTo>
                  <a:lnTo>
                    <a:pt x="511" y="123"/>
                  </a:lnTo>
                  <a:lnTo>
                    <a:pt x="521" y="121"/>
                  </a:lnTo>
                  <a:lnTo>
                    <a:pt x="521" y="121"/>
                  </a:lnTo>
                  <a:lnTo>
                    <a:pt x="528" y="121"/>
                  </a:lnTo>
                  <a:lnTo>
                    <a:pt x="531" y="123"/>
                  </a:lnTo>
                  <a:lnTo>
                    <a:pt x="534" y="126"/>
                  </a:lnTo>
                  <a:lnTo>
                    <a:pt x="536" y="131"/>
                  </a:lnTo>
                  <a:lnTo>
                    <a:pt x="536" y="131"/>
                  </a:lnTo>
                  <a:lnTo>
                    <a:pt x="534" y="138"/>
                  </a:lnTo>
                  <a:lnTo>
                    <a:pt x="531" y="145"/>
                  </a:lnTo>
                  <a:lnTo>
                    <a:pt x="523" y="157"/>
                  </a:lnTo>
                  <a:lnTo>
                    <a:pt x="523" y="157"/>
                  </a:lnTo>
                  <a:lnTo>
                    <a:pt x="519" y="162"/>
                  </a:lnTo>
                  <a:lnTo>
                    <a:pt x="514" y="165"/>
                  </a:lnTo>
                  <a:lnTo>
                    <a:pt x="502" y="167"/>
                  </a:lnTo>
                  <a:lnTo>
                    <a:pt x="502" y="167"/>
                  </a:lnTo>
                  <a:lnTo>
                    <a:pt x="492" y="170"/>
                  </a:lnTo>
                  <a:lnTo>
                    <a:pt x="485" y="170"/>
                  </a:lnTo>
                  <a:lnTo>
                    <a:pt x="480" y="170"/>
                  </a:lnTo>
                  <a:lnTo>
                    <a:pt x="480" y="170"/>
                  </a:lnTo>
                  <a:lnTo>
                    <a:pt x="480" y="170"/>
                  </a:lnTo>
                  <a:lnTo>
                    <a:pt x="480" y="170"/>
                  </a:lnTo>
                  <a:lnTo>
                    <a:pt x="468" y="177"/>
                  </a:lnTo>
                  <a:lnTo>
                    <a:pt x="468" y="177"/>
                  </a:lnTo>
                  <a:lnTo>
                    <a:pt x="461" y="180"/>
                  </a:lnTo>
                  <a:lnTo>
                    <a:pt x="455" y="187"/>
                  </a:lnTo>
                  <a:lnTo>
                    <a:pt x="455" y="187"/>
                  </a:lnTo>
                  <a:lnTo>
                    <a:pt x="448" y="196"/>
                  </a:lnTo>
                  <a:lnTo>
                    <a:pt x="445" y="204"/>
                  </a:lnTo>
                  <a:lnTo>
                    <a:pt x="436" y="223"/>
                  </a:lnTo>
                  <a:lnTo>
                    <a:pt x="436" y="223"/>
                  </a:lnTo>
                  <a:lnTo>
                    <a:pt x="431" y="231"/>
                  </a:lnTo>
                  <a:lnTo>
                    <a:pt x="424" y="240"/>
                  </a:lnTo>
                  <a:lnTo>
                    <a:pt x="424" y="240"/>
                  </a:lnTo>
                  <a:lnTo>
                    <a:pt x="424" y="231"/>
                  </a:lnTo>
                  <a:lnTo>
                    <a:pt x="426" y="221"/>
                  </a:lnTo>
                  <a:lnTo>
                    <a:pt x="426" y="221"/>
                  </a:lnTo>
                  <a:lnTo>
                    <a:pt x="422" y="223"/>
                  </a:lnTo>
                  <a:lnTo>
                    <a:pt x="421" y="224"/>
                  </a:lnTo>
                  <a:lnTo>
                    <a:pt x="419" y="231"/>
                  </a:lnTo>
                  <a:lnTo>
                    <a:pt x="419" y="231"/>
                  </a:lnTo>
                  <a:lnTo>
                    <a:pt x="417" y="235"/>
                  </a:lnTo>
                  <a:lnTo>
                    <a:pt x="412" y="238"/>
                  </a:lnTo>
                  <a:lnTo>
                    <a:pt x="412" y="238"/>
                  </a:lnTo>
                  <a:lnTo>
                    <a:pt x="402" y="243"/>
                  </a:lnTo>
                  <a:lnTo>
                    <a:pt x="394" y="250"/>
                  </a:lnTo>
                  <a:lnTo>
                    <a:pt x="394" y="250"/>
                  </a:lnTo>
                  <a:lnTo>
                    <a:pt x="305" y="187"/>
                  </a:lnTo>
                  <a:lnTo>
                    <a:pt x="305" y="187"/>
                  </a:lnTo>
                  <a:lnTo>
                    <a:pt x="305" y="189"/>
                  </a:lnTo>
                  <a:lnTo>
                    <a:pt x="232" y="201"/>
                  </a:lnTo>
                  <a:lnTo>
                    <a:pt x="221" y="185"/>
                  </a:lnTo>
                  <a:lnTo>
                    <a:pt x="221" y="185"/>
                  </a:lnTo>
                  <a:lnTo>
                    <a:pt x="212" y="185"/>
                  </a:lnTo>
                  <a:lnTo>
                    <a:pt x="212" y="185"/>
                  </a:lnTo>
                  <a:lnTo>
                    <a:pt x="210" y="184"/>
                  </a:lnTo>
                  <a:lnTo>
                    <a:pt x="210" y="182"/>
                  </a:lnTo>
                  <a:lnTo>
                    <a:pt x="209" y="177"/>
                  </a:lnTo>
                  <a:lnTo>
                    <a:pt x="149" y="180"/>
                  </a:lnTo>
                  <a:lnTo>
                    <a:pt x="149" y="180"/>
                  </a:lnTo>
                  <a:lnTo>
                    <a:pt x="144" y="184"/>
                  </a:lnTo>
                  <a:lnTo>
                    <a:pt x="139" y="185"/>
                  </a:lnTo>
                  <a:lnTo>
                    <a:pt x="139" y="185"/>
                  </a:lnTo>
                  <a:lnTo>
                    <a:pt x="127" y="185"/>
                  </a:lnTo>
                  <a:lnTo>
                    <a:pt x="127" y="185"/>
                  </a:lnTo>
                  <a:lnTo>
                    <a:pt x="122" y="189"/>
                  </a:lnTo>
                  <a:lnTo>
                    <a:pt x="119" y="192"/>
                  </a:lnTo>
                  <a:lnTo>
                    <a:pt x="119" y="192"/>
                  </a:lnTo>
                  <a:lnTo>
                    <a:pt x="115" y="192"/>
                  </a:lnTo>
                  <a:lnTo>
                    <a:pt x="112" y="192"/>
                  </a:lnTo>
                  <a:lnTo>
                    <a:pt x="107" y="194"/>
                  </a:lnTo>
                  <a:lnTo>
                    <a:pt x="107" y="194"/>
                  </a:lnTo>
                  <a:lnTo>
                    <a:pt x="105" y="196"/>
                  </a:lnTo>
                  <a:lnTo>
                    <a:pt x="102" y="196"/>
                  </a:lnTo>
                  <a:lnTo>
                    <a:pt x="102" y="196"/>
                  </a:lnTo>
                  <a:lnTo>
                    <a:pt x="97" y="197"/>
                  </a:lnTo>
                  <a:lnTo>
                    <a:pt x="97" y="197"/>
                  </a:lnTo>
                  <a:lnTo>
                    <a:pt x="92" y="199"/>
                  </a:lnTo>
                  <a:lnTo>
                    <a:pt x="86" y="201"/>
                  </a:lnTo>
                  <a:lnTo>
                    <a:pt x="86" y="201"/>
                  </a:lnTo>
                  <a:lnTo>
                    <a:pt x="83" y="204"/>
                  </a:lnTo>
                  <a:lnTo>
                    <a:pt x="83" y="204"/>
                  </a:lnTo>
                  <a:lnTo>
                    <a:pt x="46" y="213"/>
                  </a:lnTo>
                  <a:lnTo>
                    <a:pt x="0" y="219"/>
                  </a:lnTo>
                  <a:lnTo>
                    <a:pt x="0" y="219"/>
                  </a:lnTo>
                  <a:lnTo>
                    <a:pt x="0" y="214"/>
                  </a:lnTo>
                  <a:lnTo>
                    <a:pt x="0" y="214"/>
                  </a:lnTo>
                  <a:lnTo>
                    <a:pt x="0" y="209"/>
                  </a:lnTo>
                  <a:lnTo>
                    <a:pt x="0" y="209"/>
                  </a:lnTo>
                  <a:lnTo>
                    <a:pt x="0" y="207"/>
                  </a:lnTo>
                  <a:lnTo>
                    <a:pt x="0" y="207"/>
                  </a:lnTo>
                  <a:lnTo>
                    <a:pt x="0" y="207"/>
                  </a:lnTo>
                  <a:lnTo>
                    <a:pt x="0" y="207"/>
                  </a:lnTo>
                  <a:lnTo>
                    <a:pt x="0" y="207"/>
                  </a:lnTo>
                  <a:lnTo>
                    <a:pt x="2" y="206"/>
                  </a:lnTo>
                  <a:lnTo>
                    <a:pt x="2" y="206"/>
                  </a:lnTo>
                  <a:lnTo>
                    <a:pt x="2" y="204"/>
                  </a:lnTo>
                  <a:lnTo>
                    <a:pt x="3" y="202"/>
                  </a:lnTo>
                  <a:lnTo>
                    <a:pt x="3" y="202"/>
                  </a:lnTo>
                  <a:lnTo>
                    <a:pt x="2" y="197"/>
                  </a:lnTo>
                  <a:lnTo>
                    <a:pt x="2" y="197"/>
                  </a:lnTo>
                  <a:lnTo>
                    <a:pt x="2" y="196"/>
                  </a:lnTo>
                  <a:lnTo>
                    <a:pt x="2" y="196"/>
                  </a:lnTo>
                  <a:lnTo>
                    <a:pt x="3" y="196"/>
                  </a:lnTo>
                  <a:lnTo>
                    <a:pt x="3" y="196"/>
                  </a:lnTo>
                  <a:lnTo>
                    <a:pt x="5" y="192"/>
                  </a:lnTo>
                  <a:lnTo>
                    <a:pt x="7" y="190"/>
                  </a:lnTo>
                  <a:lnTo>
                    <a:pt x="12" y="187"/>
                  </a:lnTo>
                  <a:lnTo>
                    <a:pt x="12" y="187"/>
                  </a:lnTo>
                  <a:lnTo>
                    <a:pt x="12" y="187"/>
                  </a:lnTo>
                  <a:lnTo>
                    <a:pt x="12" y="187"/>
                  </a:lnTo>
                  <a:lnTo>
                    <a:pt x="14" y="185"/>
                  </a:lnTo>
                  <a:lnTo>
                    <a:pt x="14" y="185"/>
                  </a:lnTo>
                  <a:lnTo>
                    <a:pt x="19" y="177"/>
                  </a:lnTo>
                  <a:lnTo>
                    <a:pt x="19" y="177"/>
                  </a:lnTo>
                  <a:lnTo>
                    <a:pt x="20" y="175"/>
                  </a:lnTo>
                  <a:lnTo>
                    <a:pt x="20" y="175"/>
                  </a:lnTo>
                  <a:lnTo>
                    <a:pt x="22" y="170"/>
                  </a:lnTo>
                  <a:lnTo>
                    <a:pt x="22" y="170"/>
                  </a:lnTo>
                  <a:lnTo>
                    <a:pt x="27" y="165"/>
                  </a:lnTo>
                  <a:lnTo>
                    <a:pt x="27" y="165"/>
                  </a:lnTo>
                  <a:lnTo>
                    <a:pt x="30" y="163"/>
                  </a:lnTo>
                  <a:lnTo>
                    <a:pt x="34" y="163"/>
                  </a:lnTo>
                  <a:lnTo>
                    <a:pt x="34" y="163"/>
                  </a:lnTo>
                  <a:lnTo>
                    <a:pt x="37" y="162"/>
                  </a:lnTo>
                  <a:lnTo>
                    <a:pt x="37" y="162"/>
                  </a:lnTo>
                  <a:lnTo>
                    <a:pt x="39" y="162"/>
                  </a:lnTo>
                  <a:lnTo>
                    <a:pt x="39" y="162"/>
                  </a:lnTo>
                  <a:lnTo>
                    <a:pt x="41" y="162"/>
                  </a:lnTo>
                  <a:lnTo>
                    <a:pt x="41" y="162"/>
                  </a:lnTo>
                  <a:lnTo>
                    <a:pt x="41" y="162"/>
                  </a:lnTo>
                  <a:lnTo>
                    <a:pt x="46" y="160"/>
                  </a:lnTo>
                  <a:lnTo>
                    <a:pt x="46" y="160"/>
                  </a:lnTo>
                  <a:lnTo>
                    <a:pt x="49" y="160"/>
                  </a:lnTo>
                  <a:lnTo>
                    <a:pt x="53" y="158"/>
                  </a:lnTo>
                  <a:lnTo>
                    <a:pt x="53" y="158"/>
                  </a:lnTo>
                  <a:lnTo>
                    <a:pt x="53" y="158"/>
                  </a:lnTo>
                  <a:lnTo>
                    <a:pt x="53" y="158"/>
                  </a:lnTo>
                  <a:lnTo>
                    <a:pt x="54" y="158"/>
                  </a:lnTo>
                  <a:lnTo>
                    <a:pt x="54" y="158"/>
                  </a:lnTo>
                  <a:lnTo>
                    <a:pt x="54" y="157"/>
                  </a:lnTo>
                  <a:lnTo>
                    <a:pt x="54" y="157"/>
                  </a:lnTo>
                  <a:lnTo>
                    <a:pt x="56" y="157"/>
                  </a:lnTo>
                  <a:lnTo>
                    <a:pt x="56" y="157"/>
                  </a:lnTo>
                  <a:lnTo>
                    <a:pt x="56" y="157"/>
                  </a:lnTo>
                  <a:lnTo>
                    <a:pt x="56" y="157"/>
                  </a:lnTo>
                  <a:lnTo>
                    <a:pt x="58" y="153"/>
                  </a:lnTo>
                  <a:lnTo>
                    <a:pt x="58" y="153"/>
                  </a:lnTo>
                  <a:lnTo>
                    <a:pt x="58" y="153"/>
                  </a:lnTo>
                  <a:lnTo>
                    <a:pt x="58" y="153"/>
                  </a:lnTo>
                  <a:lnTo>
                    <a:pt x="63" y="148"/>
                  </a:lnTo>
                  <a:lnTo>
                    <a:pt x="63" y="148"/>
                  </a:lnTo>
                  <a:lnTo>
                    <a:pt x="63" y="148"/>
                  </a:lnTo>
                  <a:lnTo>
                    <a:pt x="63" y="148"/>
                  </a:lnTo>
                  <a:lnTo>
                    <a:pt x="64" y="148"/>
                  </a:lnTo>
                  <a:lnTo>
                    <a:pt x="64" y="148"/>
                  </a:lnTo>
                  <a:lnTo>
                    <a:pt x="66" y="146"/>
                  </a:lnTo>
                  <a:lnTo>
                    <a:pt x="66" y="146"/>
                  </a:lnTo>
                  <a:lnTo>
                    <a:pt x="66" y="146"/>
                  </a:lnTo>
                  <a:lnTo>
                    <a:pt x="68" y="146"/>
                  </a:lnTo>
                  <a:lnTo>
                    <a:pt x="68" y="146"/>
                  </a:lnTo>
                  <a:lnTo>
                    <a:pt x="73" y="145"/>
                  </a:lnTo>
                  <a:lnTo>
                    <a:pt x="73" y="145"/>
                  </a:lnTo>
                  <a:lnTo>
                    <a:pt x="78" y="141"/>
                  </a:lnTo>
                  <a:lnTo>
                    <a:pt x="78" y="141"/>
                  </a:lnTo>
                  <a:lnTo>
                    <a:pt x="80" y="140"/>
                  </a:lnTo>
                  <a:lnTo>
                    <a:pt x="80" y="140"/>
                  </a:lnTo>
                  <a:lnTo>
                    <a:pt x="80" y="138"/>
                  </a:lnTo>
                  <a:lnTo>
                    <a:pt x="80" y="138"/>
                  </a:lnTo>
                  <a:lnTo>
                    <a:pt x="81" y="136"/>
                  </a:lnTo>
                  <a:lnTo>
                    <a:pt x="81" y="136"/>
                  </a:lnTo>
                  <a:lnTo>
                    <a:pt x="81" y="134"/>
                  </a:lnTo>
                  <a:lnTo>
                    <a:pt x="81" y="134"/>
                  </a:lnTo>
                  <a:lnTo>
                    <a:pt x="85" y="124"/>
                  </a:lnTo>
                  <a:lnTo>
                    <a:pt x="85" y="124"/>
                  </a:lnTo>
                  <a:lnTo>
                    <a:pt x="86" y="123"/>
                  </a:lnTo>
                  <a:lnTo>
                    <a:pt x="86" y="123"/>
                  </a:lnTo>
                  <a:lnTo>
                    <a:pt x="88" y="119"/>
                  </a:lnTo>
                  <a:lnTo>
                    <a:pt x="88" y="119"/>
                  </a:lnTo>
                  <a:lnTo>
                    <a:pt x="88" y="119"/>
                  </a:lnTo>
                  <a:lnTo>
                    <a:pt x="88" y="119"/>
                  </a:lnTo>
                  <a:lnTo>
                    <a:pt x="90" y="118"/>
                  </a:lnTo>
                  <a:lnTo>
                    <a:pt x="90" y="118"/>
                  </a:lnTo>
                  <a:lnTo>
                    <a:pt x="93" y="114"/>
                  </a:lnTo>
                  <a:lnTo>
                    <a:pt x="93" y="114"/>
                  </a:lnTo>
                  <a:lnTo>
                    <a:pt x="97" y="114"/>
                  </a:lnTo>
                  <a:lnTo>
                    <a:pt x="97" y="114"/>
                  </a:lnTo>
                  <a:lnTo>
                    <a:pt x="97" y="114"/>
                  </a:lnTo>
                  <a:lnTo>
                    <a:pt x="97" y="114"/>
                  </a:lnTo>
                  <a:lnTo>
                    <a:pt x="97" y="118"/>
                  </a:lnTo>
                  <a:lnTo>
                    <a:pt x="97" y="118"/>
                  </a:lnTo>
                  <a:lnTo>
                    <a:pt x="97" y="118"/>
                  </a:lnTo>
                  <a:lnTo>
                    <a:pt x="97" y="118"/>
                  </a:lnTo>
                  <a:lnTo>
                    <a:pt x="97" y="118"/>
                  </a:lnTo>
                  <a:lnTo>
                    <a:pt x="97" y="118"/>
                  </a:lnTo>
                  <a:lnTo>
                    <a:pt x="97" y="119"/>
                  </a:lnTo>
                  <a:lnTo>
                    <a:pt x="97" y="119"/>
                  </a:lnTo>
                  <a:lnTo>
                    <a:pt x="97" y="119"/>
                  </a:lnTo>
                  <a:lnTo>
                    <a:pt x="97" y="119"/>
                  </a:lnTo>
                  <a:lnTo>
                    <a:pt x="97" y="121"/>
                  </a:lnTo>
                  <a:lnTo>
                    <a:pt x="97" y="121"/>
                  </a:lnTo>
                  <a:lnTo>
                    <a:pt x="97" y="121"/>
                  </a:lnTo>
                  <a:lnTo>
                    <a:pt x="97" y="121"/>
                  </a:lnTo>
                  <a:lnTo>
                    <a:pt x="97" y="121"/>
                  </a:lnTo>
                  <a:lnTo>
                    <a:pt x="97" y="121"/>
                  </a:lnTo>
                  <a:lnTo>
                    <a:pt x="97" y="123"/>
                  </a:lnTo>
                  <a:lnTo>
                    <a:pt x="97" y="123"/>
                  </a:lnTo>
                  <a:lnTo>
                    <a:pt x="97" y="123"/>
                  </a:lnTo>
                  <a:lnTo>
                    <a:pt x="97" y="123"/>
                  </a:lnTo>
                  <a:lnTo>
                    <a:pt x="97" y="124"/>
                  </a:lnTo>
                  <a:lnTo>
                    <a:pt x="97" y="124"/>
                  </a:lnTo>
                  <a:lnTo>
                    <a:pt x="97" y="126"/>
                  </a:lnTo>
                  <a:lnTo>
                    <a:pt x="97" y="126"/>
                  </a:lnTo>
                  <a:lnTo>
                    <a:pt x="97" y="128"/>
                  </a:lnTo>
                  <a:lnTo>
                    <a:pt x="97" y="128"/>
                  </a:lnTo>
                  <a:lnTo>
                    <a:pt x="97" y="128"/>
                  </a:lnTo>
                  <a:lnTo>
                    <a:pt x="97" y="128"/>
                  </a:lnTo>
                  <a:lnTo>
                    <a:pt x="98" y="128"/>
                  </a:lnTo>
                  <a:lnTo>
                    <a:pt x="102" y="128"/>
                  </a:lnTo>
                  <a:lnTo>
                    <a:pt x="102" y="128"/>
                  </a:lnTo>
                  <a:lnTo>
                    <a:pt x="102" y="128"/>
                  </a:lnTo>
                  <a:lnTo>
                    <a:pt x="102" y="128"/>
                  </a:lnTo>
                  <a:lnTo>
                    <a:pt x="102" y="128"/>
                  </a:lnTo>
                  <a:lnTo>
                    <a:pt x="102" y="128"/>
                  </a:lnTo>
                  <a:lnTo>
                    <a:pt x="103" y="128"/>
                  </a:lnTo>
                  <a:lnTo>
                    <a:pt x="103" y="128"/>
                  </a:lnTo>
                  <a:lnTo>
                    <a:pt x="105" y="126"/>
                  </a:lnTo>
                  <a:lnTo>
                    <a:pt x="105" y="126"/>
                  </a:lnTo>
                  <a:lnTo>
                    <a:pt x="107" y="126"/>
                  </a:lnTo>
                  <a:lnTo>
                    <a:pt x="107" y="126"/>
                  </a:lnTo>
                  <a:lnTo>
                    <a:pt x="109" y="124"/>
                  </a:lnTo>
                  <a:lnTo>
                    <a:pt x="109" y="124"/>
                  </a:lnTo>
                  <a:lnTo>
                    <a:pt x="114" y="118"/>
                  </a:lnTo>
                  <a:lnTo>
                    <a:pt x="114" y="118"/>
                  </a:lnTo>
                  <a:lnTo>
                    <a:pt x="117" y="114"/>
                  </a:lnTo>
                  <a:lnTo>
                    <a:pt x="120" y="112"/>
                  </a:lnTo>
                  <a:lnTo>
                    <a:pt x="120" y="112"/>
                  </a:lnTo>
                  <a:lnTo>
                    <a:pt x="124" y="111"/>
                  </a:lnTo>
                  <a:lnTo>
                    <a:pt x="127" y="109"/>
                  </a:lnTo>
                  <a:lnTo>
                    <a:pt x="127" y="109"/>
                  </a:lnTo>
                  <a:lnTo>
                    <a:pt x="129" y="106"/>
                  </a:lnTo>
                  <a:lnTo>
                    <a:pt x="129" y="104"/>
                  </a:lnTo>
                  <a:lnTo>
                    <a:pt x="131" y="102"/>
                  </a:lnTo>
                  <a:lnTo>
                    <a:pt x="126" y="65"/>
                  </a:lnTo>
                  <a:lnTo>
                    <a:pt x="126" y="65"/>
                  </a:lnTo>
                  <a:lnTo>
                    <a:pt x="127" y="65"/>
                  </a:lnTo>
                  <a:lnTo>
                    <a:pt x="127" y="65"/>
                  </a:lnTo>
                  <a:lnTo>
                    <a:pt x="129" y="65"/>
                  </a:lnTo>
                  <a:lnTo>
                    <a:pt x="129" y="65"/>
                  </a:lnTo>
                  <a:lnTo>
                    <a:pt x="163" y="60"/>
                  </a:lnTo>
                  <a:lnTo>
                    <a:pt x="163" y="60"/>
                  </a:lnTo>
                  <a:lnTo>
                    <a:pt x="200" y="53"/>
                  </a:lnTo>
                  <a:lnTo>
                    <a:pt x="200" y="53"/>
                  </a:lnTo>
                  <a:lnTo>
                    <a:pt x="205" y="53"/>
                  </a:lnTo>
                  <a:lnTo>
                    <a:pt x="205" y="53"/>
                  </a:lnTo>
                  <a:lnTo>
                    <a:pt x="288" y="39"/>
                  </a:lnTo>
                  <a:lnTo>
                    <a:pt x="288" y="39"/>
                  </a:lnTo>
                  <a:lnTo>
                    <a:pt x="292" y="39"/>
                  </a:lnTo>
                  <a:lnTo>
                    <a:pt x="292" y="39"/>
                  </a:lnTo>
                  <a:lnTo>
                    <a:pt x="292" y="39"/>
                  </a:lnTo>
                  <a:lnTo>
                    <a:pt x="292" y="39"/>
                  </a:lnTo>
                  <a:lnTo>
                    <a:pt x="389" y="22"/>
                  </a:lnTo>
                  <a:lnTo>
                    <a:pt x="389" y="22"/>
                  </a:lnTo>
                  <a:lnTo>
                    <a:pt x="390" y="22"/>
                  </a:lnTo>
                  <a:lnTo>
                    <a:pt x="390" y="22"/>
                  </a:lnTo>
                  <a:lnTo>
                    <a:pt x="519" y="0"/>
                  </a:lnTo>
                  <a:lnTo>
                    <a:pt x="519" y="0"/>
                  </a:lnTo>
                  <a:lnTo>
                    <a:pt x="519" y="0"/>
                  </a:lnTo>
                  <a:lnTo>
                    <a:pt x="519" y="0"/>
                  </a:lnTo>
                  <a:lnTo>
                    <a:pt x="521" y="0"/>
                  </a:lnTo>
                  <a:lnTo>
                    <a:pt x="521" y="0"/>
                  </a:lnTo>
                  <a:lnTo>
                    <a:pt x="521" y="0"/>
                  </a:lnTo>
                  <a:lnTo>
                    <a:pt x="521" y="0"/>
                  </a:lnTo>
                  <a:lnTo>
                    <a:pt x="521" y="0"/>
                  </a:lnTo>
                  <a:lnTo>
                    <a:pt x="521" y="0"/>
                  </a:lnTo>
                  <a:lnTo>
                    <a:pt x="521" y="0"/>
                  </a:lnTo>
                  <a:lnTo>
                    <a:pt x="521" y="4"/>
                  </a:lnTo>
                  <a:lnTo>
                    <a:pt x="521" y="4"/>
                  </a:lnTo>
                  <a:lnTo>
                    <a:pt x="523" y="4"/>
                  </a:lnTo>
                  <a:lnTo>
                    <a:pt x="523" y="4"/>
                  </a:lnTo>
                  <a:lnTo>
                    <a:pt x="523" y="7"/>
                  </a:lnTo>
                  <a:lnTo>
                    <a:pt x="523" y="12"/>
                  </a:lnTo>
                  <a:lnTo>
                    <a:pt x="524" y="16"/>
                  </a:lnTo>
                  <a:lnTo>
                    <a:pt x="528" y="17"/>
                  </a:lnTo>
                  <a:lnTo>
                    <a:pt x="528" y="17"/>
                  </a:lnTo>
                  <a:lnTo>
                    <a:pt x="529" y="12"/>
                  </a:lnTo>
                  <a:lnTo>
                    <a:pt x="529" y="7"/>
                  </a:lnTo>
                  <a:lnTo>
                    <a:pt x="529" y="7"/>
                  </a:lnTo>
                  <a:lnTo>
                    <a:pt x="533" y="9"/>
                  </a:lnTo>
                  <a:lnTo>
                    <a:pt x="534" y="12"/>
                  </a:lnTo>
                  <a:lnTo>
                    <a:pt x="534" y="19"/>
                  </a:lnTo>
                  <a:lnTo>
                    <a:pt x="534" y="19"/>
                  </a:lnTo>
                  <a:lnTo>
                    <a:pt x="540" y="28"/>
                  </a:lnTo>
                  <a:lnTo>
                    <a:pt x="540" y="28"/>
                  </a:lnTo>
                  <a:lnTo>
                    <a:pt x="534" y="28"/>
                  </a:lnTo>
                  <a:lnTo>
                    <a:pt x="529" y="26"/>
                  </a:lnTo>
                  <a:lnTo>
                    <a:pt x="524" y="24"/>
                  </a:lnTo>
                  <a:lnTo>
                    <a:pt x="523" y="24"/>
                  </a:lnTo>
                  <a:lnTo>
                    <a:pt x="523" y="26"/>
                  </a:lnTo>
                  <a:lnTo>
                    <a:pt x="523" y="26"/>
                  </a:lnTo>
                  <a:lnTo>
                    <a:pt x="521" y="26"/>
                  </a:lnTo>
                  <a:lnTo>
                    <a:pt x="517" y="24"/>
                  </a:lnTo>
                  <a:lnTo>
                    <a:pt x="514" y="21"/>
                  </a:lnTo>
                  <a:lnTo>
                    <a:pt x="514" y="21"/>
                  </a:lnTo>
                  <a:lnTo>
                    <a:pt x="512" y="21"/>
                  </a:lnTo>
                  <a:lnTo>
                    <a:pt x="511" y="22"/>
                  </a:lnTo>
                  <a:lnTo>
                    <a:pt x="511" y="28"/>
                  </a:lnTo>
                  <a:lnTo>
                    <a:pt x="509" y="36"/>
                  </a:lnTo>
                  <a:lnTo>
                    <a:pt x="509" y="36"/>
                  </a:lnTo>
                  <a:lnTo>
                    <a:pt x="506" y="36"/>
                  </a:lnTo>
                  <a:lnTo>
                    <a:pt x="504" y="36"/>
                  </a:lnTo>
                  <a:lnTo>
                    <a:pt x="501" y="33"/>
                  </a:lnTo>
                  <a:lnTo>
                    <a:pt x="501" y="33"/>
                  </a:lnTo>
                  <a:lnTo>
                    <a:pt x="495" y="29"/>
                  </a:lnTo>
                  <a:lnTo>
                    <a:pt x="489" y="28"/>
                  </a:lnTo>
                  <a:lnTo>
                    <a:pt x="489" y="28"/>
                  </a:lnTo>
                  <a:lnTo>
                    <a:pt x="489" y="31"/>
                  </a:lnTo>
                  <a:lnTo>
                    <a:pt x="490" y="33"/>
                  </a:lnTo>
                  <a:lnTo>
                    <a:pt x="494" y="38"/>
                  </a:lnTo>
                  <a:lnTo>
                    <a:pt x="495" y="39"/>
                  </a:lnTo>
                  <a:lnTo>
                    <a:pt x="495" y="41"/>
                  </a:lnTo>
                  <a:lnTo>
                    <a:pt x="494" y="43"/>
                  </a:lnTo>
                  <a:lnTo>
                    <a:pt x="489" y="45"/>
                  </a:lnTo>
                  <a:lnTo>
                    <a:pt x="489" y="45"/>
                  </a:lnTo>
                  <a:lnTo>
                    <a:pt x="482" y="45"/>
                  </a:lnTo>
                  <a:lnTo>
                    <a:pt x="480" y="45"/>
                  </a:lnTo>
                  <a:lnTo>
                    <a:pt x="477" y="43"/>
                  </a:lnTo>
                  <a:lnTo>
                    <a:pt x="477" y="43"/>
                  </a:lnTo>
                  <a:lnTo>
                    <a:pt x="475" y="39"/>
                  </a:lnTo>
                  <a:lnTo>
                    <a:pt x="475" y="36"/>
                  </a:lnTo>
                  <a:lnTo>
                    <a:pt x="473" y="34"/>
                  </a:lnTo>
                  <a:lnTo>
                    <a:pt x="470" y="33"/>
                  </a:lnTo>
                  <a:lnTo>
                    <a:pt x="470" y="33"/>
                  </a:lnTo>
                  <a:lnTo>
                    <a:pt x="470" y="36"/>
                  </a:lnTo>
                  <a:lnTo>
                    <a:pt x="472" y="39"/>
                  </a:lnTo>
                  <a:lnTo>
                    <a:pt x="472" y="39"/>
                  </a:lnTo>
                  <a:lnTo>
                    <a:pt x="468" y="39"/>
                  </a:lnTo>
                  <a:lnTo>
                    <a:pt x="468" y="39"/>
                  </a:lnTo>
                  <a:lnTo>
                    <a:pt x="468" y="43"/>
                  </a:lnTo>
                  <a:lnTo>
                    <a:pt x="467" y="48"/>
                  </a:lnTo>
                  <a:lnTo>
                    <a:pt x="467" y="51"/>
                  </a:lnTo>
                  <a:lnTo>
                    <a:pt x="467" y="55"/>
                  </a:lnTo>
                  <a:lnTo>
                    <a:pt x="467" y="55"/>
                  </a:lnTo>
                  <a:lnTo>
                    <a:pt x="468" y="56"/>
                  </a:lnTo>
                  <a:lnTo>
                    <a:pt x="470" y="56"/>
                  </a:lnTo>
                  <a:lnTo>
                    <a:pt x="473" y="55"/>
                  </a:lnTo>
                  <a:lnTo>
                    <a:pt x="480" y="50"/>
                  </a:lnTo>
                  <a:lnTo>
                    <a:pt x="480" y="50"/>
                  </a:lnTo>
                  <a:lnTo>
                    <a:pt x="485" y="50"/>
                  </a:lnTo>
                  <a:lnTo>
                    <a:pt x="489" y="50"/>
                  </a:lnTo>
                  <a:lnTo>
                    <a:pt x="497" y="50"/>
                  </a:lnTo>
                  <a:lnTo>
                    <a:pt x="497" y="50"/>
                  </a:lnTo>
                  <a:lnTo>
                    <a:pt x="506" y="48"/>
                  </a:lnTo>
                  <a:lnTo>
                    <a:pt x="514" y="45"/>
                  </a:lnTo>
                  <a:lnTo>
                    <a:pt x="514" y="45"/>
                  </a:lnTo>
                  <a:lnTo>
                    <a:pt x="521" y="43"/>
                  </a:lnTo>
                  <a:lnTo>
                    <a:pt x="529" y="41"/>
                  </a:lnTo>
                  <a:lnTo>
                    <a:pt x="536" y="43"/>
                  </a:lnTo>
                  <a:lnTo>
                    <a:pt x="540" y="45"/>
                  </a:lnTo>
                  <a:lnTo>
                    <a:pt x="543" y="46"/>
                  </a:lnTo>
                  <a:lnTo>
                    <a:pt x="543" y="46"/>
                  </a:lnTo>
                  <a:lnTo>
                    <a:pt x="545" y="50"/>
                  </a:lnTo>
                  <a:lnTo>
                    <a:pt x="545" y="55"/>
                  </a:lnTo>
                  <a:lnTo>
                    <a:pt x="545" y="63"/>
                  </a:lnTo>
                  <a:lnTo>
                    <a:pt x="545" y="6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5" name="Freeform 91">
              <a:extLst>
                <a:ext uri="{FF2B5EF4-FFF2-40B4-BE49-F238E27FC236}">
                  <a16:creationId xmlns:a16="http://schemas.microsoft.com/office/drawing/2014/main" id="{96587534-83D8-46A6-82C4-290EFB8881A6}"/>
                </a:ext>
              </a:extLst>
            </p:cNvPr>
            <p:cNvSpPr>
              <a:spLocks/>
            </p:cNvSpPr>
            <p:nvPr/>
          </p:nvSpPr>
          <p:spPr bwMode="auto">
            <a:xfrm>
              <a:off x="10204671" y="3818580"/>
              <a:ext cx="128197" cy="19706"/>
            </a:xfrm>
            <a:custGeom>
              <a:avLst/>
              <a:gdLst>
                <a:gd name="T0" fmla="*/ 71 w 71"/>
                <a:gd name="T1" fmla="*/ 0 h 12"/>
                <a:gd name="T2" fmla="*/ 71 w 71"/>
                <a:gd name="T3" fmla="*/ 0 h 12"/>
                <a:gd name="T4" fmla="*/ 34 w 71"/>
                <a:gd name="T5" fmla="*/ 7 h 12"/>
                <a:gd name="T6" fmla="*/ 34 w 71"/>
                <a:gd name="T7" fmla="*/ 7 h 12"/>
                <a:gd name="T8" fmla="*/ 0 w 71"/>
                <a:gd name="T9" fmla="*/ 12 h 12"/>
                <a:gd name="T10" fmla="*/ 0 w 71"/>
                <a:gd name="T11" fmla="*/ 12 h 12"/>
                <a:gd name="T12" fmla="*/ 71 w 71"/>
                <a:gd name="T13" fmla="*/ 0 h 12"/>
                <a:gd name="T14" fmla="*/ 71 w 7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
                  <a:moveTo>
                    <a:pt x="71" y="0"/>
                  </a:moveTo>
                  <a:lnTo>
                    <a:pt x="71" y="0"/>
                  </a:lnTo>
                  <a:lnTo>
                    <a:pt x="34" y="7"/>
                  </a:lnTo>
                  <a:lnTo>
                    <a:pt x="34" y="7"/>
                  </a:lnTo>
                  <a:lnTo>
                    <a:pt x="0" y="12"/>
                  </a:lnTo>
                  <a:lnTo>
                    <a:pt x="0" y="12"/>
                  </a:lnTo>
                  <a:lnTo>
                    <a:pt x="71" y="0"/>
                  </a:lnTo>
                  <a:lnTo>
                    <a:pt x="71" y="0"/>
                  </a:lnTo>
                  <a:close/>
                </a:path>
              </a:pathLst>
            </a:custGeom>
            <a:solidFill>
              <a:srgbClr val="393C3F"/>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6" name="Freeform 92">
              <a:extLst>
                <a:ext uri="{FF2B5EF4-FFF2-40B4-BE49-F238E27FC236}">
                  <a16:creationId xmlns:a16="http://schemas.microsoft.com/office/drawing/2014/main" id="{9FF1179E-D400-4B69-BE76-8E2974E9D0D5}"/>
                </a:ext>
              </a:extLst>
            </p:cNvPr>
            <p:cNvSpPr>
              <a:spLocks/>
            </p:cNvSpPr>
            <p:nvPr/>
          </p:nvSpPr>
          <p:spPr bwMode="auto">
            <a:xfrm>
              <a:off x="9132140" y="2404641"/>
              <a:ext cx="646408" cy="315304"/>
            </a:xfrm>
            <a:custGeom>
              <a:avLst/>
              <a:gdLst>
                <a:gd name="T0" fmla="*/ 344 w 358"/>
                <a:gd name="T1" fmla="*/ 87 h 192"/>
                <a:gd name="T2" fmla="*/ 326 w 358"/>
                <a:gd name="T3" fmla="*/ 70 h 192"/>
                <a:gd name="T4" fmla="*/ 307 w 358"/>
                <a:gd name="T5" fmla="*/ 72 h 192"/>
                <a:gd name="T6" fmla="*/ 299 w 358"/>
                <a:gd name="T7" fmla="*/ 62 h 192"/>
                <a:gd name="T8" fmla="*/ 288 w 358"/>
                <a:gd name="T9" fmla="*/ 50 h 192"/>
                <a:gd name="T10" fmla="*/ 268 w 358"/>
                <a:gd name="T11" fmla="*/ 56 h 192"/>
                <a:gd name="T12" fmla="*/ 244 w 358"/>
                <a:gd name="T13" fmla="*/ 56 h 192"/>
                <a:gd name="T14" fmla="*/ 227 w 358"/>
                <a:gd name="T15" fmla="*/ 72 h 192"/>
                <a:gd name="T16" fmla="*/ 216 w 358"/>
                <a:gd name="T17" fmla="*/ 80 h 192"/>
                <a:gd name="T18" fmla="*/ 204 w 358"/>
                <a:gd name="T19" fmla="*/ 84 h 192"/>
                <a:gd name="T20" fmla="*/ 199 w 358"/>
                <a:gd name="T21" fmla="*/ 90 h 192"/>
                <a:gd name="T22" fmla="*/ 190 w 358"/>
                <a:gd name="T23" fmla="*/ 80 h 192"/>
                <a:gd name="T24" fmla="*/ 178 w 358"/>
                <a:gd name="T25" fmla="*/ 75 h 192"/>
                <a:gd name="T26" fmla="*/ 165 w 358"/>
                <a:gd name="T27" fmla="*/ 68 h 192"/>
                <a:gd name="T28" fmla="*/ 154 w 358"/>
                <a:gd name="T29" fmla="*/ 67 h 192"/>
                <a:gd name="T30" fmla="*/ 149 w 358"/>
                <a:gd name="T31" fmla="*/ 62 h 192"/>
                <a:gd name="T32" fmla="*/ 143 w 358"/>
                <a:gd name="T33" fmla="*/ 67 h 192"/>
                <a:gd name="T34" fmla="*/ 139 w 358"/>
                <a:gd name="T35" fmla="*/ 65 h 192"/>
                <a:gd name="T36" fmla="*/ 132 w 358"/>
                <a:gd name="T37" fmla="*/ 56 h 192"/>
                <a:gd name="T38" fmla="*/ 126 w 358"/>
                <a:gd name="T39" fmla="*/ 53 h 192"/>
                <a:gd name="T40" fmla="*/ 119 w 358"/>
                <a:gd name="T41" fmla="*/ 50 h 192"/>
                <a:gd name="T42" fmla="*/ 109 w 358"/>
                <a:gd name="T43" fmla="*/ 63 h 192"/>
                <a:gd name="T44" fmla="*/ 104 w 358"/>
                <a:gd name="T45" fmla="*/ 51 h 192"/>
                <a:gd name="T46" fmla="*/ 117 w 358"/>
                <a:gd name="T47" fmla="*/ 34 h 192"/>
                <a:gd name="T48" fmla="*/ 134 w 358"/>
                <a:gd name="T49" fmla="*/ 12 h 192"/>
                <a:gd name="T50" fmla="*/ 146 w 358"/>
                <a:gd name="T51" fmla="*/ 2 h 192"/>
                <a:gd name="T52" fmla="*/ 122 w 358"/>
                <a:gd name="T53" fmla="*/ 6 h 192"/>
                <a:gd name="T54" fmla="*/ 83 w 358"/>
                <a:gd name="T55" fmla="*/ 43 h 192"/>
                <a:gd name="T56" fmla="*/ 58 w 358"/>
                <a:gd name="T57" fmla="*/ 63 h 192"/>
                <a:gd name="T58" fmla="*/ 27 w 358"/>
                <a:gd name="T59" fmla="*/ 72 h 192"/>
                <a:gd name="T60" fmla="*/ 0 w 358"/>
                <a:gd name="T61" fmla="*/ 89 h 192"/>
                <a:gd name="T62" fmla="*/ 5 w 358"/>
                <a:gd name="T63" fmla="*/ 94 h 192"/>
                <a:gd name="T64" fmla="*/ 17 w 358"/>
                <a:gd name="T65" fmla="*/ 112 h 192"/>
                <a:gd name="T66" fmla="*/ 36 w 358"/>
                <a:gd name="T67" fmla="*/ 119 h 192"/>
                <a:gd name="T68" fmla="*/ 64 w 358"/>
                <a:gd name="T69" fmla="*/ 124 h 192"/>
                <a:gd name="T70" fmla="*/ 90 w 358"/>
                <a:gd name="T71" fmla="*/ 131 h 192"/>
                <a:gd name="T72" fmla="*/ 104 w 358"/>
                <a:gd name="T73" fmla="*/ 138 h 192"/>
                <a:gd name="T74" fmla="*/ 122 w 358"/>
                <a:gd name="T75" fmla="*/ 140 h 192"/>
                <a:gd name="T76" fmla="*/ 131 w 358"/>
                <a:gd name="T77" fmla="*/ 140 h 192"/>
                <a:gd name="T78" fmla="*/ 134 w 358"/>
                <a:gd name="T79" fmla="*/ 150 h 192"/>
                <a:gd name="T80" fmla="*/ 149 w 358"/>
                <a:gd name="T81" fmla="*/ 153 h 192"/>
                <a:gd name="T82" fmla="*/ 156 w 358"/>
                <a:gd name="T83" fmla="*/ 157 h 192"/>
                <a:gd name="T84" fmla="*/ 151 w 358"/>
                <a:gd name="T85" fmla="*/ 175 h 192"/>
                <a:gd name="T86" fmla="*/ 153 w 358"/>
                <a:gd name="T87" fmla="*/ 184 h 192"/>
                <a:gd name="T88" fmla="*/ 163 w 358"/>
                <a:gd name="T89" fmla="*/ 185 h 192"/>
                <a:gd name="T90" fmla="*/ 178 w 358"/>
                <a:gd name="T91" fmla="*/ 180 h 192"/>
                <a:gd name="T92" fmla="*/ 183 w 358"/>
                <a:gd name="T93" fmla="*/ 160 h 192"/>
                <a:gd name="T94" fmla="*/ 192 w 358"/>
                <a:gd name="T95" fmla="*/ 145 h 192"/>
                <a:gd name="T96" fmla="*/ 199 w 358"/>
                <a:gd name="T97" fmla="*/ 145 h 192"/>
                <a:gd name="T98" fmla="*/ 212 w 358"/>
                <a:gd name="T99" fmla="*/ 140 h 192"/>
                <a:gd name="T100" fmla="*/ 222 w 358"/>
                <a:gd name="T101" fmla="*/ 129 h 192"/>
                <a:gd name="T102" fmla="*/ 219 w 358"/>
                <a:gd name="T103" fmla="*/ 140 h 192"/>
                <a:gd name="T104" fmla="*/ 221 w 358"/>
                <a:gd name="T105" fmla="*/ 150 h 192"/>
                <a:gd name="T106" fmla="*/ 231 w 358"/>
                <a:gd name="T107" fmla="*/ 138 h 192"/>
                <a:gd name="T108" fmla="*/ 256 w 358"/>
                <a:gd name="T109" fmla="*/ 123 h 192"/>
                <a:gd name="T110" fmla="*/ 273 w 358"/>
                <a:gd name="T111" fmla="*/ 112 h 192"/>
                <a:gd name="T112" fmla="*/ 285 w 358"/>
                <a:gd name="T113" fmla="*/ 107 h 192"/>
                <a:gd name="T114" fmla="*/ 300 w 358"/>
                <a:gd name="T115" fmla="*/ 109 h 192"/>
                <a:gd name="T116" fmla="*/ 321 w 358"/>
                <a:gd name="T117" fmla="*/ 114 h 192"/>
                <a:gd name="T118" fmla="*/ 328 w 358"/>
                <a:gd name="T119" fmla="*/ 121 h 192"/>
                <a:gd name="T120" fmla="*/ 333 w 358"/>
                <a:gd name="T121" fmla="*/ 107 h 192"/>
                <a:gd name="T122" fmla="*/ 341 w 358"/>
                <a:gd name="T123" fmla="*/ 106 h 192"/>
                <a:gd name="T124" fmla="*/ 356 w 358"/>
                <a:gd name="T125"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 h="192">
                  <a:moveTo>
                    <a:pt x="353" y="92"/>
                  </a:moveTo>
                  <a:lnTo>
                    <a:pt x="353" y="92"/>
                  </a:lnTo>
                  <a:lnTo>
                    <a:pt x="348" y="90"/>
                  </a:lnTo>
                  <a:lnTo>
                    <a:pt x="344" y="87"/>
                  </a:lnTo>
                  <a:lnTo>
                    <a:pt x="344" y="87"/>
                  </a:lnTo>
                  <a:lnTo>
                    <a:pt x="343" y="79"/>
                  </a:lnTo>
                  <a:lnTo>
                    <a:pt x="343" y="79"/>
                  </a:lnTo>
                  <a:lnTo>
                    <a:pt x="341" y="75"/>
                  </a:lnTo>
                  <a:lnTo>
                    <a:pt x="336" y="72"/>
                  </a:lnTo>
                  <a:lnTo>
                    <a:pt x="326" y="70"/>
                  </a:lnTo>
                  <a:lnTo>
                    <a:pt x="316" y="72"/>
                  </a:lnTo>
                  <a:lnTo>
                    <a:pt x="307" y="72"/>
                  </a:lnTo>
                  <a:lnTo>
                    <a:pt x="307" y="72"/>
                  </a:lnTo>
                  <a:lnTo>
                    <a:pt x="307" y="72"/>
                  </a:lnTo>
                  <a:lnTo>
                    <a:pt x="307" y="72"/>
                  </a:lnTo>
                  <a:lnTo>
                    <a:pt x="302" y="70"/>
                  </a:lnTo>
                  <a:lnTo>
                    <a:pt x="299" y="67"/>
                  </a:lnTo>
                  <a:lnTo>
                    <a:pt x="299" y="67"/>
                  </a:lnTo>
                  <a:lnTo>
                    <a:pt x="299" y="63"/>
                  </a:lnTo>
                  <a:lnTo>
                    <a:pt x="299" y="62"/>
                  </a:lnTo>
                  <a:lnTo>
                    <a:pt x="299" y="56"/>
                  </a:lnTo>
                  <a:lnTo>
                    <a:pt x="299" y="56"/>
                  </a:lnTo>
                  <a:lnTo>
                    <a:pt x="297" y="51"/>
                  </a:lnTo>
                  <a:lnTo>
                    <a:pt x="294" y="50"/>
                  </a:lnTo>
                  <a:lnTo>
                    <a:pt x="288" y="50"/>
                  </a:lnTo>
                  <a:lnTo>
                    <a:pt x="285" y="50"/>
                  </a:lnTo>
                  <a:lnTo>
                    <a:pt x="285" y="50"/>
                  </a:lnTo>
                  <a:lnTo>
                    <a:pt x="277" y="53"/>
                  </a:lnTo>
                  <a:lnTo>
                    <a:pt x="272" y="55"/>
                  </a:lnTo>
                  <a:lnTo>
                    <a:pt x="268" y="56"/>
                  </a:lnTo>
                  <a:lnTo>
                    <a:pt x="268" y="56"/>
                  </a:lnTo>
                  <a:lnTo>
                    <a:pt x="258" y="55"/>
                  </a:lnTo>
                  <a:lnTo>
                    <a:pt x="249" y="55"/>
                  </a:lnTo>
                  <a:lnTo>
                    <a:pt x="249" y="55"/>
                  </a:lnTo>
                  <a:lnTo>
                    <a:pt x="244" y="56"/>
                  </a:lnTo>
                  <a:lnTo>
                    <a:pt x="241" y="60"/>
                  </a:lnTo>
                  <a:lnTo>
                    <a:pt x="234" y="67"/>
                  </a:lnTo>
                  <a:lnTo>
                    <a:pt x="234" y="67"/>
                  </a:lnTo>
                  <a:lnTo>
                    <a:pt x="231" y="68"/>
                  </a:lnTo>
                  <a:lnTo>
                    <a:pt x="227" y="72"/>
                  </a:lnTo>
                  <a:lnTo>
                    <a:pt x="227" y="72"/>
                  </a:lnTo>
                  <a:lnTo>
                    <a:pt x="224" y="73"/>
                  </a:lnTo>
                  <a:lnTo>
                    <a:pt x="219" y="77"/>
                  </a:lnTo>
                  <a:lnTo>
                    <a:pt x="219" y="77"/>
                  </a:lnTo>
                  <a:lnTo>
                    <a:pt x="216" y="80"/>
                  </a:lnTo>
                  <a:lnTo>
                    <a:pt x="210" y="82"/>
                  </a:lnTo>
                  <a:lnTo>
                    <a:pt x="210" y="82"/>
                  </a:lnTo>
                  <a:lnTo>
                    <a:pt x="207" y="82"/>
                  </a:lnTo>
                  <a:lnTo>
                    <a:pt x="205" y="82"/>
                  </a:lnTo>
                  <a:lnTo>
                    <a:pt x="204" y="84"/>
                  </a:lnTo>
                  <a:lnTo>
                    <a:pt x="204" y="84"/>
                  </a:lnTo>
                  <a:lnTo>
                    <a:pt x="202" y="89"/>
                  </a:lnTo>
                  <a:lnTo>
                    <a:pt x="200" y="90"/>
                  </a:lnTo>
                  <a:lnTo>
                    <a:pt x="199" y="90"/>
                  </a:lnTo>
                  <a:lnTo>
                    <a:pt x="199" y="90"/>
                  </a:lnTo>
                  <a:lnTo>
                    <a:pt x="197" y="89"/>
                  </a:lnTo>
                  <a:lnTo>
                    <a:pt x="195" y="87"/>
                  </a:lnTo>
                  <a:lnTo>
                    <a:pt x="193" y="82"/>
                  </a:lnTo>
                  <a:lnTo>
                    <a:pt x="193" y="82"/>
                  </a:lnTo>
                  <a:lnTo>
                    <a:pt x="190" y="80"/>
                  </a:lnTo>
                  <a:lnTo>
                    <a:pt x="185" y="80"/>
                  </a:lnTo>
                  <a:lnTo>
                    <a:pt x="180" y="79"/>
                  </a:lnTo>
                  <a:lnTo>
                    <a:pt x="178" y="77"/>
                  </a:lnTo>
                  <a:lnTo>
                    <a:pt x="178" y="75"/>
                  </a:lnTo>
                  <a:lnTo>
                    <a:pt x="178" y="75"/>
                  </a:lnTo>
                  <a:lnTo>
                    <a:pt x="175" y="75"/>
                  </a:lnTo>
                  <a:lnTo>
                    <a:pt x="173" y="73"/>
                  </a:lnTo>
                  <a:lnTo>
                    <a:pt x="170" y="72"/>
                  </a:lnTo>
                  <a:lnTo>
                    <a:pt x="170" y="72"/>
                  </a:lnTo>
                  <a:lnTo>
                    <a:pt x="165" y="68"/>
                  </a:lnTo>
                  <a:lnTo>
                    <a:pt x="161" y="67"/>
                  </a:lnTo>
                  <a:lnTo>
                    <a:pt x="161" y="67"/>
                  </a:lnTo>
                  <a:lnTo>
                    <a:pt x="158" y="67"/>
                  </a:lnTo>
                  <a:lnTo>
                    <a:pt x="156" y="67"/>
                  </a:lnTo>
                  <a:lnTo>
                    <a:pt x="154" y="67"/>
                  </a:lnTo>
                  <a:lnTo>
                    <a:pt x="153" y="65"/>
                  </a:lnTo>
                  <a:lnTo>
                    <a:pt x="153" y="65"/>
                  </a:lnTo>
                  <a:lnTo>
                    <a:pt x="151" y="63"/>
                  </a:lnTo>
                  <a:lnTo>
                    <a:pt x="149" y="62"/>
                  </a:lnTo>
                  <a:lnTo>
                    <a:pt x="149" y="62"/>
                  </a:lnTo>
                  <a:lnTo>
                    <a:pt x="148" y="63"/>
                  </a:lnTo>
                  <a:lnTo>
                    <a:pt x="146" y="65"/>
                  </a:lnTo>
                  <a:lnTo>
                    <a:pt x="146" y="65"/>
                  </a:lnTo>
                  <a:lnTo>
                    <a:pt x="144" y="67"/>
                  </a:lnTo>
                  <a:lnTo>
                    <a:pt x="143" y="67"/>
                  </a:lnTo>
                  <a:lnTo>
                    <a:pt x="137" y="67"/>
                  </a:lnTo>
                  <a:lnTo>
                    <a:pt x="137" y="67"/>
                  </a:lnTo>
                  <a:lnTo>
                    <a:pt x="137" y="67"/>
                  </a:lnTo>
                  <a:lnTo>
                    <a:pt x="137" y="67"/>
                  </a:lnTo>
                  <a:lnTo>
                    <a:pt x="139" y="65"/>
                  </a:lnTo>
                  <a:lnTo>
                    <a:pt x="139" y="62"/>
                  </a:lnTo>
                  <a:lnTo>
                    <a:pt x="139" y="62"/>
                  </a:lnTo>
                  <a:lnTo>
                    <a:pt x="136" y="56"/>
                  </a:lnTo>
                  <a:lnTo>
                    <a:pt x="136" y="56"/>
                  </a:lnTo>
                  <a:lnTo>
                    <a:pt x="132" y="56"/>
                  </a:lnTo>
                  <a:lnTo>
                    <a:pt x="131" y="58"/>
                  </a:lnTo>
                  <a:lnTo>
                    <a:pt x="129" y="60"/>
                  </a:lnTo>
                  <a:lnTo>
                    <a:pt x="126" y="60"/>
                  </a:lnTo>
                  <a:lnTo>
                    <a:pt x="126" y="60"/>
                  </a:lnTo>
                  <a:lnTo>
                    <a:pt x="126" y="53"/>
                  </a:lnTo>
                  <a:lnTo>
                    <a:pt x="126" y="50"/>
                  </a:lnTo>
                  <a:lnTo>
                    <a:pt x="122" y="48"/>
                  </a:lnTo>
                  <a:lnTo>
                    <a:pt x="122" y="48"/>
                  </a:lnTo>
                  <a:lnTo>
                    <a:pt x="120" y="48"/>
                  </a:lnTo>
                  <a:lnTo>
                    <a:pt x="119" y="50"/>
                  </a:lnTo>
                  <a:lnTo>
                    <a:pt x="115" y="55"/>
                  </a:lnTo>
                  <a:lnTo>
                    <a:pt x="115" y="55"/>
                  </a:lnTo>
                  <a:lnTo>
                    <a:pt x="110" y="62"/>
                  </a:lnTo>
                  <a:lnTo>
                    <a:pt x="110" y="62"/>
                  </a:lnTo>
                  <a:lnTo>
                    <a:pt x="109" y="63"/>
                  </a:lnTo>
                  <a:lnTo>
                    <a:pt x="107" y="63"/>
                  </a:lnTo>
                  <a:lnTo>
                    <a:pt x="105" y="62"/>
                  </a:lnTo>
                  <a:lnTo>
                    <a:pt x="104" y="60"/>
                  </a:lnTo>
                  <a:lnTo>
                    <a:pt x="104" y="60"/>
                  </a:lnTo>
                  <a:lnTo>
                    <a:pt x="104" y="51"/>
                  </a:lnTo>
                  <a:lnTo>
                    <a:pt x="107" y="43"/>
                  </a:lnTo>
                  <a:lnTo>
                    <a:pt x="107" y="43"/>
                  </a:lnTo>
                  <a:lnTo>
                    <a:pt x="112" y="39"/>
                  </a:lnTo>
                  <a:lnTo>
                    <a:pt x="117" y="34"/>
                  </a:lnTo>
                  <a:lnTo>
                    <a:pt x="117" y="34"/>
                  </a:lnTo>
                  <a:lnTo>
                    <a:pt x="122" y="31"/>
                  </a:lnTo>
                  <a:lnTo>
                    <a:pt x="126" y="26"/>
                  </a:lnTo>
                  <a:lnTo>
                    <a:pt x="126" y="26"/>
                  </a:lnTo>
                  <a:lnTo>
                    <a:pt x="129" y="19"/>
                  </a:lnTo>
                  <a:lnTo>
                    <a:pt x="134" y="12"/>
                  </a:lnTo>
                  <a:lnTo>
                    <a:pt x="134" y="12"/>
                  </a:lnTo>
                  <a:lnTo>
                    <a:pt x="139" y="9"/>
                  </a:lnTo>
                  <a:lnTo>
                    <a:pt x="146" y="4"/>
                  </a:lnTo>
                  <a:lnTo>
                    <a:pt x="146" y="4"/>
                  </a:lnTo>
                  <a:lnTo>
                    <a:pt x="146" y="2"/>
                  </a:lnTo>
                  <a:lnTo>
                    <a:pt x="146" y="0"/>
                  </a:lnTo>
                  <a:lnTo>
                    <a:pt x="139" y="0"/>
                  </a:lnTo>
                  <a:lnTo>
                    <a:pt x="129" y="2"/>
                  </a:lnTo>
                  <a:lnTo>
                    <a:pt x="129" y="2"/>
                  </a:lnTo>
                  <a:lnTo>
                    <a:pt x="122" y="6"/>
                  </a:lnTo>
                  <a:lnTo>
                    <a:pt x="117" y="9"/>
                  </a:lnTo>
                  <a:lnTo>
                    <a:pt x="107" y="19"/>
                  </a:lnTo>
                  <a:lnTo>
                    <a:pt x="107" y="19"/>
                  </a:lnTo>
                  <a:lnTo>
                    <a:pt x="95" y="31"/>
                  </a:lnTo>
                  <a:lnTo>
                    <a:pt x="83" y="43"/>
                  </a:lnTo>
                  <a:lnTo>
                    <a:pt x="83" y="43"/>
                  </a:lnTo>
                  <a:lnTo>
                    <a:pt x="73" y="51"/>
                  </a:lnTo>
                  <a:lnTo>
                    <a:pt x="63" y="60"/>
                  </a:lnTo>
                  <a:lnTo>
                    <a:pt x="63" y="60"/>
                  </a:lnTo>
                  <a:lnTo>
                    <a:pt x="58" y="63"/>
                  </a:lnTo>
                  <a:lnTo>
                    <a:pt x="51" y="67"/>
                  </a:lnTo>
                  <a:lnTo>
                    <a:pt x="39" y="67"/>
                  </a:lnTo>
                  <a:lnTo>
                    <a:pt x="39" y="67"/>
                  </a:lnTo>
                  <a:lnTo>
                    <a:pt x="32" y="70"/>
                  </a:lnTo>
                  <a:lnTo>
                    <a:pt x="27" y="72"/>
                  </a:lnTo>
                  <a:lnTo>
                    <a:pt x="17" y="80"/>
                  </a:lnTo>
                  <a:lnTo>
                    <a:pt x="17" y="80"/>
                  </a:lnTo>
                  <a:lnTo>
                    <a:pt x="9" y="85"/>
                  </a:lnTo>
                  <a:lnTo>
                    <a:pt x="0" y="89"/>
                  </a:lnTo>
                  <a:lnTo>
                    <a:pt x="0" y="89"/>
                  </a:lnTo>
                  <a:lnTo>
                    <a:pt x="0" y="90"/>
                  </a:lnTo>
                  <a:lnTo>
                    <a:pt x="0" y="90"/>
                  </a:lnTo>
                  <a:lnTo>
                    <a:pt x="0" y="90"/>
                  </a:lnTo>
                  <a:lnTo>
                    <a:pt x="0" y="90"/>
                  </a:lnTo>
                  <a:lnTo>
                    <a:pt x="5" y="94"/>
                  </a:lnTo>
                  <a:lnTo>
                    <a:pt x="5" y="94"/>
                  </a:lnTo>
                  <a:lnTo>
                    <a:pt x="10" y="102"/>
                  </a:lnTo>
                  <a:lnTo>
                    <a:pt x="10" y="102"/>
                  </a:lnTo>
                  <a:lnTo>
                    <a:pt x="14" y="107"/>
                  </a:lnTo>
                  <a:lnTo>
                    <a:pt x="17" y="112"/>
                  </a:lnTo>
                  <a:lnTo>
                    <a:pt x="20" y="116"/>
                  </a:lnTo>
                  <a:lnTo>
                    <a:pt x="27" y="118"/>
                  </a:lnTo>
                  <a:lnTo>
                    <a:pt x="27" y="118"/>
                  </a:lnTo>
                  <a:lnTo>
                    <a:pt x="36" y="119"/>
                  </a:lnTo>
                  <a:lnTo>
                    <a:pt x="36" y="119"/>
                  </a:lnTo>
                  <a:lnTo>
                    <a:pt x="48" y="121"/>
                  </a:lnTo>
                  <a:lnTo>
                    <a:pt x="48" y="121"/>
                  </a:lnTo>
                  <a:lnTo>
                    <a:pt x="59" y="124"/>
                  </a:lnTo>
                  <a:lnTo>
                    <a:pt x="59" y="124"/>
                  </a:lnTo>
                  <a:lnTo>
                    <a:pt x="64" y="124"/>
                  </a:lnTo>
                  <a:lnTo>
                    <a:pt x="64" y="124"/>
                  </a:lnTo>
                  <a:lnTo>
                    <a:pt x="71" y="126"/>
                  </a:lnTo>
                  <a:lnTo>
                    <a:pt x="71" y="126"/>
                  </a:lnTo>
                  <a:lnTo>
                    <a:pt x="85" y="129"/>
                  </a:lnTo>
                  <a:lnTo>
                    <a:pt x="90" y="131"/>
                  </a:lnTo>
                  <a:lnTo>
                    <a:pt x="97" y="135"/>
                  </a:lnTo>
                  <a:lnTo>
                    <a:pt x="97" y="135"/>
                  </a:lnTo>
                  <a:lnTo>
                    <a:pt x="100" y="138"/>
                  </a:lnTo>
                  <a:lnTo>
                    <a:pt x="104" y="138"/>
                  </a:lnTo>
                  <a:lnTo>
                    <a:pt x="104" y="138"/>
                  </a:lnTo>
                  <a:lnTo>
                    <a:pt x="109" y="138"/>
                  </a:lnTo>
                  <a:lnTo>
                    <a:pt x="114" y="136"/>
                  </a:lnTo>
                  <a:lnTo>
                    <a:pt x="114" y="136"/>
                  </a:lnTo>
                  <a:lnTo>
                    <a:pt x="117" y="138"/>
                  </a:lnTo>
                  <a:lnTo>
                    <a:pt x="122" y="140"/>
                  </a:lnTo>
                  <a:lnTo>
                    <a:pt x="122" y="140"/>
                  </a:lnTo>
                  <a:lnTo>
                    <a:pt x="127" y="138"/>
                  </a:lnTo>
                  <a:lnTo>
                    <a:pt x="129" y="138"/>
                  </a:lnTo>
                  <a:lnTo>
                    <a:pt x="131" y="140"/>
                  </a:lnTo>
                  <a:lnTo>
                    <a:pt x="131" y="140"/>
                  </a:lnTo>
                  <a:lnTo>
                    <a:pt x="132" y="141"/>
                  </a:lnTo>
                  <a:lnTo>
                    <a:pt x="132" y="145"/>
                  </a:lnTo>
                  <a:lnTo>
                    <a:pt x="132" y="148"/>
                  </a:lnTo>
                  <a:lnTo>
                    <a:pt x="132" y="148"/>
                  </a:lnTo>
                  <a:lnTo>
                    <a:pt x="134" y="150"/>
                  </a:lnTo>
                  <a:lnTo>
                    <a:pt x="136" y="150"/>
                  </a:lnTo>
                  <a:lnTo>
                    <a:pt x="141" y="150"/>
                  </a:lnTo>
                  <a:lnTo>
                    <a:pt x="141" y="150"/>
                  </a:lnTo>
                  <a:lnTo>
                    <a:pt x="146" y="152"/>
                  </a:lnTo>
                  <a:lnTo>
                    <a:pt x="149" y="153"/>
                  </a:lnTo>
                  <a:lnTo>
                    <a:pt x="149" y="153"/>
                  </a:lnTo>
                  <a:lnTo>
                    <a:pt x="153" y="153"/>
                  </a:lnTo>
                  <a:lnTo>
                    <a:pt x="154" y="155"/>
                  </a:lnTo>
                  <a:lnTo>
                    <a:pt x="156" y="157"/>
                  </a:lnTo>
                  <a:lnTo>
                    <a:pt x="156" y="157"/>
                  </a:lnTo>
                  <a:lnTo>
                    <a:pt x="154" y="160"/>
                  </a:lnTo>
                  <a:lnTo>
                    <a:pt x="153" y="165"/>
                  </a:lnTo>
                  <a:lnTo>
                    <a:pt x="153" y="165"/>
                  </a:lnTo>
                  <a:lnTo>
                    <a:pt x="151" y="175"/>
                  </a:lnTo>
                  <a:lnTo>
                    <a:pt x="151" y="175"/>
                  </a:lnTo>
                  <a:lnTo>
                    <a:pt x="151" y="179"/>
                  </a:lnTo>
                  <a:lnTo>
                    <a:pt x="151" y="182"/>
                  </a:lnTo>
                  <a:lnTo>
                    <a:pt x="151" y="184"/>
                  </a:lnTo>
                  <a:lnTo>
                    <a:pt x="151" y="184"/>
                  </a:lnTo>
                  <a:lnTo>
                    <a:pt x="153" y="184"/>
                  </a:lnTo>
                  <a:lnTo>
                    <a:pt x="154" y="182"/>
                  </a:lnTo>
                  <a:lnTo>
                    <a:pt x="158" y="182"/>
                  </a:lnTo>
                  <a:lnTo>
                    <a:pt x="160" y="182"/>
                  </a:lnTo>
                  <a:lnTo>
                    <a:pt x="160" y="182"/>
                  </a:lnTo>
                  <a:lnTo>
                    <a:pt x="163" y="185"/>
                  </a:lnTo>
                  <a:lnTo>
                    <a:pt x="166" y="189"/>
                  </a:lnTo>
                  <a:lnTo>
                    <a:pt x="166" y="189"/>
                  </a:lnTo>
                  <a:lnTo>
                    <a:pt x="173" y="192"/>
                  </a:lnTo>
                  <a:lnTo>
                    <a:pt x="173" y="192"/>
                  </a:lnTo>
                  <a:lnTo>
                    <a:pt x="178" y="180"/>
                  </a:lnTo>
                  <a:lnTo>
                    <a:pt x="182" y="174"/>
                  </a:lnTo>
                  <a:lnTo>
                    <a:pt x="182" y="168"/>
                  </a:lnTo>
                  <a:lnTo>
                    <a:pt x="182" y="168"/>
                  </a:lnTo>
                  <a:lnTo>
                    <a:pt x="182" y="163"/>
                  </a:lnTo>
                  <a:lnTo>
                    <a:pt x="183" y="160"/>
                  </a:lnTo>
                  <a:lnTo>
                    <a:pt x="183" y="160"/>
                  </a:lnTo>
                  <a:lnTo>
                    <a:pt x="187" y="157"/>
                  </a:lnTo>
                  <a:lnTo>
                    <a:pt x="190" y="153"/>
                  </a:lnTo>
                  <a:lnTo>
                    <a:pt x="190" y="153"/>
                  </a:lnTo>
                  <a:lnTo>
                    <a:pt x="192" y="145"/>
                  </a:lnTo>
                  <a:lnTo>
                    <a:pt x="193" y="141"/>
                  </a:lnTo>
                  <a:lnTo>
                    <a:pt x="195" y="141"/>
                  </a:lnTo>
                  <a:lnTo>
                    <a:pt x="197" y="141"/>
                  </a:lnTo>
                  <a:lnTo>
                    <a:pt x="197" y="141"/>
                  </a:lnTo>
                  <a:lnTo>
                    <a:pt x="199" y="145"/>
                  </a:lnTo>
                  <a:lnTo>
                    <a:pt x="200" y="146"/>
                  </a:lnTo>
                  <a:lnTo>
                    <a:pt x="207" y="145"/>
                  </a:lnTo>
                  <a:lnTo>
                    <a:pt x="207" y="145"/>
                  </a:lnTo>
                  <a:lnTo>
                    <a:pt x="210" y="143"/>
                  </a:lnTo>
                  <a:lnTo>
                    <a:pt x="212" y="140"/>
                  </a:lnTo>
                  <a:lnTo>
                    <a:pt x="216" y="131"/>
                  </a:lnTo>
                  <a:lnTo>
                    <a:pt x="216" y="131"/>
                  </a:lnTo>
                  <a:lnTo>
                    <a:pt x="219" y="128"/>
                  </a:lnTo>
                  <a:lnTo>
                    <a:pt x="221" y="128"/>
                  </a:lnTo>
                  <a:lnTo>
                    <a:pt x="222" y="129"/>
                  </a:lnTo>
                  <a:lnTo>
                    <a:pt x="222" y="129"/>
                  </a:lnTo>
                  <a:lnTo>
                    <a:pt x="222" y="131"/>
                  </a:lnTo>
                  <a:lnTo>
                    <a:pt x="221" y="135"/>
                  </a:lnTo>
                  <a:lnTo>
                    <a:pt x="219" y="140"/>
                  </a:lnTo>
                  <a:lnTo>
                    <a:pt x="219" y="140"/>
                  </a:lnTo>
                  <a:lnTo>
                    <a:pt x="217" y="145"/>
                  </a:lnTo>
                  <a:lnTo>
                    <a:pt x="217" y="148"/>
                  </a:lnTo>
                  <a:lnTo>
                    <a:pt x="219" y="150"/>
                  </a:lnTo>
                  <a:lnTo>
                    <a:pt x="219" y="150"/>
                  </a:lnTo>
                  <a:lnTo>
                    <a:pt x="221" y="150"/>
                  </a:lnTo>
                  <a:lnTo>
                    <a:pt x="222" y="148"/>
                  </a:lnTo>
                  <a:lnTo>
                    <a:pt x="226" y="145"/>
                  </a:lnTo>
                  <a:lnTo>
                    <a:pt x="226" y="145"/>
                  </a:lnTo>
                  <a:lnTo>
                    <a:pt x="231" y="138"/>
                  </a:lnTo>
                  <a:lnTo>
                    <a:pt x="231" y="138"/>
                  </a:lnTo>
                  <a:lnTo>
                    <a:pt x="238" y="129"/>
                  </a:lnTo>
                  <a:lnTo>
                    <a:pt x="238" y="129"/>
                  </a:lnTo>
                  <a:lnTo>
                    <a:pt x="241" y="126"/>
                  </a:lnTo>
                  <a:lnTo>
                    <a:pt x="246" y="124"/>
                  </a:lnTo>
                  <a:lnTo>
                    <a:pt x="256" y="123"/>
                  </a:lnTo>
                  <a:lnTo>
                    <a:pt x="256" y="123"/>
                  </a:lnTo>
                  <a:lnTo>
                    <a:pt x="261" y="121"/>
                  </a:lnTo>
                  <a:lnTo>
                    <a:pt x="266" y="119"/>
                  </a:lnTo>
                  <a:lnTo>
                    <a:pt x="266" y="119"/>
                  </a:lnTo>
                  <a:lnTo>
                    <a:pt x="273" y="112"/>
                  </a:lnTo>
                  <a:lnTo>
                    <a:pt x="273" y="112"/>
                  </a:lnTo>
                  <a:lnTo>
                    <a:pt x="277" y="111"/>
                  </a:lnTo>
                  <a:lnTo>
                    <a:pt x="280" y="107"/>
                  </a:lnTo>
                  <a:lnTo>
                    <a:pt x="280" y="107"/>
                  </a:lnTo>
                  <a:lnTo>
                    <a:pt x="285" y="107"/>
                  </a:lnTo>
                  <a:lnTo>
                    <a:pt x="292" y="107"/>
                  </a:lnTo>
                  <a:lnTo>
                    <a:pt x="292" y="107"/>
                  </a:lnTo>
                  <a:lnTo>
                    <a:pt x="295" y="107"/>
                  </a:lnTo>
                  <a:lnTo>
                    <a:pt x="300" y="109"/>
                  </a:lnTo>
                  <a:lnTo>
                    <a:pt x="300" y="109"/>
                  </a:lnTo>
                  <a:lnTo>
                    <a:pt x="305" y="111"/>
                  </a:lnTo>
                  <a:lnTo>
                    <a:pt x="311" y="111"/>
                  </a:lnTo>
                  <a:lnTo>
                    <a:pt x="311" y="111"/>
                  </a:lnTo>
                  <a:lnTo>
                    <a:pt x="316" y="112"/>
                  </a:lnTo>
                  <a:lnTo>
                    <a:pt x="321" y="114"/>
                  </a:lnTo>
                  <a:lnTo>
                    <a:pt x="321" y="114"/>
                  </a:lnTo>
                  <a:lnTo>
                    <a:pt x="324" y="119"/>
                  </a:lnTo>
                  <a:lnTo>
                    <a:pt x="326" y="121"/>
                  </a:lnTo>
                  <a:lnTo>
                    <a:pt x="328" y="121"/>
                  </a:lnTo>
                  <a:lnTo>
                    <a:pt x="328" y="121"/>
                  </a:lnTo>
                  <a:lnTo>
                    <a:pt x="331" y="121"/>
                  </a:lnTo>
                  <a:lnTo>
                    <a:pt x="333" y="121"/>
                  </a:lnTo>
                  <a:lnTo>
                    <a:pt x="333" y="116"/>
                  </a:lnTo>
                  <a:lnTo>
                    <a:pt x="331" y="109"/>
                  </a:lnTo>
                  <a:lnTo>
                    <a:pt x="333" y="107"/>
                  </a:lnTo>
                  <a:lnTo>
                    <a:pt x="334" y="107"/>
                  </a:lnTo>
                  <a:lnTo>
                    <a:pt x="334" y="107"/>
                  </a:lnTo>
                  <a:lnTo>
                    <a:pt x="336" y="107"/>
                  </a:lnTo>
                  <a:lnTo>
                    <a:pt x="338" y="107"/>
                  </a:lnTo>
                  <a:lnTo>
                    <a:pt x="341" y="106"/>
                  </a:lnTo>
                  <a:lnTo>
                    <a:pt x="341" y="106"/>
                  </a:lnTo>
                  <a:lnTo>
                    <a:pt x="346" y="104"/>
                  </a:lnTo>
                  <a:lnTo>
                    <a:pt x="351" y="104"/>
                  </a:lnTo>
                  <a:lnTo>
                    <a:pt x="351" y="104"/>
                  </a:lnTo>
                  <a:lnTo>
                    <a:pt x="356" y="102"/>
                  </a:lnTo>
                  <a:lnTo>
                    <a:pt x="358" y="99"/>
                  </a:lnTo>
                  <a:lnTo>
                    <a:pt x="356" y="96"/>
                  </a:lnTo>
                  <a:lnTo>
                    <a:pt x="353" y="92"/>
                  </a:lnTo>
                  <a:lnTo>
                    <a:pt x="353" y="92"/>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7" name="Freeform 93">
              <a:extLst>
                <a:ext uri="{FF2B5EF4-FFF2-40B4-BE49-F238E27FC236}">
                  <a16:creationId xmlns:a16="http://schemas.microsoft.com/office/drawing/2014/main" id="{C58FF271-56ED-4AF7-90DF-CCE2A9FDC1B9}"/>
                </a:ext>
              </a:extLst>
            </p:cNvPr>
            <p:cNvSpPr>
              <a:spLocks/>
            </p:cNvSpPr>
            <p:nvPr/>
          </p:nvSpPr>
          <p:spPr bwMode="auto">
            <a:xfrm>
              <a:off x="5486615" y="2283118"/>
              <a:ext cx="937111" cy="720930"/>
            </a:xfrm>
            <a:custGeom>
              <a:avLst/>
              <a:gdLst>
                <a:gd name="T0" fmla="*/ 509 w 519"/>
                <a:gd name="T1" fmla="*/ 129 h 439"/>
                <a:gd name="T2" fmla="*/ 509 w 519"/>
                <a:gd name="T3" fmla="*/ 124 h 439"/>
                <a:gd name="T4" fmla="*/ 499 w 519"/>
                <a:gd name="T5" fmla="*/ 107 h 439"/>
                <a:gd name="T6" fmla="*/ 382 w 519"/>
                <a:gd name="T7" fmla="*/ 81 h 439"/>
                <a:gd name="T8" fmla="*/ 360 w 519"/>
                <a:gd name="T9" fmla="*/ 86 h 439"/>
                <a:gd name="T10" fmla="*/ 348 w 519"/>
                <a:gd name="T11" fmla="*/ 83 h 439"/>
                <a:gd name="T12" fmla="*/ 337 w 519"/>
                <a:gd name="T13" fmla="*/ 80 h 439"/>
                <a:gd name="T14" fmla="*/ 319 w 519"/>
                <a:gd name="T15" fmla="*/ 80 h 439"/>
                <a:gd name="T16" fmla="*/ 314 w 519"/>
                <a:gd name="T17" fmla="*/ 81 h 439"/>
                <a:gd name="T18" fmla="*/ 307 w 519"/>
                <a:gd name="T19" fmla="*/ 83 h 439"/>
                <a:gd name="T20" fmla="*/ 298 w 519"/>
                <a:gd name="T21" fmla="*/ 85 h 439"/>
                <a:gd name="T22" fmla="*/ 287 w 519"/>
                <a:gd name="T23" fmla="*/ 81 h 439"/>
                <a:gd name="T24" fmla="*/ 273 w 519"/>
                <a:gd name="T25" fmla="*/ 81 h 439"/>
                <a:gd name="T26" fmla="*/ 258 w 519"/>
                <a:gd name="T27" fmla="*/ 78 h 439"/>
                <a:gd name="T28" fmla="*/ 244 w 519"/>
                <a:gd name="T29" fmla="*/ 71 h 439"/>
                <a:gd name="T30" fmla="*/ 229 w 519"/>
                <a:gd name="T31" fmla="*/ 71 h 439"/>
                <a:gd name="T32" fmla="*/ 212 w 519"/>
                <a:gd name="T33" fmla="*/ 69 h 439"/>
                <a:gd name="T34" fmla="*/ 198 w 519"/>
                <a:gd name="T35" fmla="*/ 69 h 439"/>
                <a:gd name="T36" fmla="*/ 188 w 519"/>
                <a:gd name="T37" fmla="*/ 64 h 439"/>
                <a:gd name="T38" fmla="*/ 178 w 519"/>
                <a:gd name="T39" fmla="*/ 63 h 439"/>
                <a:gd name="T40" fmla="*/ 175 w 519"/>
                <a:gd name="T41" fmla="*/ 56 h 439"/>
                <a:gd name="T42" fmla="*/ 171 w 519"/>
                <a:gd name="T43" fmla="*/ 46 h 439"/>
                <a:gd name="T44" fmla="*/ 171 w 519"/>
                <a:gd name="T45" fmla="*/ 35 h 439"/>
                <a:gd name="T46" fmla="*/ 175 w 519"/>
                <a:gd name="T47" fmla="*/ 27 h 439"/>
                <a:gd name="T48" fmla="*/ 171 w 519"/>
                <a:gd name="T49" fmla="*/ 18 h 439"/>
                <a:gd name="T50" fmla="*/ 171 w 519"/>
                <a:gd name="T51" fmla="*/ 8 h 439"/>
                <a:gd name="T52" fmla="*/ 163 w 519"/>
                <a:gd name="T53" fmla="*/ 5 h 439"/>
                <a:gd name="T54" fmla="*/ 158 w 519"/>
                <a:gd name="T55" fmla="*/ 10 h 439"/>
                <a:gd name="T56" fmla="*/ 151 w 519"/>
                <a:gd name="T57" fmla="*/ 7 h 439"/>
                <a:gd name="T58" fmla="*/ 144 w 519"/>
                <a:gd name="T59" fmla="*/ 3 h 439"/>
                <a:gd name="T60" fmla="*/ 142 w 519"/>
                <a:gd name="T61" fmla="*/ 5 h 439"/>
                <a:gd name="T62" fmla="*/ 124 w 519"/>
                <a:gd name="T63" fmla="*/ 3 h 439"/>
                <a:gd name="T64" fmla="*/ 113 w 519"/>
                <a:gd name="T65" fmla="*/ 3 h 439"/>
                <a:gd name="T66" fmla="*/ 105 w 519"/>
                <a:gd name="T67" fmla="*/ 18 h 439"/>
                <a:gd name="T68" fmla="*/ 100 w 519"/>
                <a:gd name="T69" fmla="*/ 47 h 439"/>
                <a:gd name="T70" fmla="*/ 91 w 519"/>
                <a:gd name="T71" fmla="*/ 71 h 439"/>
                <a:gd name="T72" fmla="*/ 81 w 519"/>
                <a:gd name="T73" fmla="*/ 98 h 439"/>
                <a:gd name="T74" fmla="*/ 69 w 519"/>
                <a:gd name="T75" fmla="*/ 134 h 439"/>
                <a:gd name="T76" fmla="*/ 57 w 519"/>
                <a:gd name="T77" fmla="*/ 158 h 439"/>
                <a:gd name="T78" fmla="*/ 44 w 519"/>
                <a:gd name="T79" fmla="*/ 192 h 439"/>
                <a:gd name="T80" fmla="*/ 34 w 519"/>
                <a:gd name="T81" fmla="*/ 210 h 439"/>
                <a:gd name="T82" fmla="*/ 13 w 519"/>
                <a:gd name="T83" fmla="*/ 244 h 439"/>
                <a:gd name="T84" fmla="*/ 1 w 519"/>
                <a:gd name="T85" fmla="*/ 261 h 439"/>
                <a:gd name="T86" fmla="*/ 1 w 519"/>
                <a:gd name="T87" fmla="*/ 283 h 439"/>
                <a:gd name="T88" fmla="*/ 0 w 519"/>
                <a:gd name="T89" fmla="*/ 309 h 439"/>
                <a:gd name="T90" fmla="*/ 3 w 519"/>
                <a:gd name="T91" fmla="*/ 331 h 439"/>
                <a:gd name="T92" fmla="*/ 253 w 519"/>
                <a:gd name="T93" fmla="*/ 400 h 439"/>
                <a:gd name="T94" fmla="*/ 465 w 519"/>
                <a:gd name="T95" fmla="*/ 275 h 439"/>
                <a:gd name="T96" fmla="*/ 466 w 519"/>
                <a:gd name="T97" fmla="*/ 265 h 439"/>
                <a:gd name="T98" fmla="*/ 468 w 519"/>
                <a:gd name="T99" fmla="*/ 254 h 439"/>
                <a:gd name="T100" fmla="*/ 470 w 519"/>
                <a:gd name="T101" fmla="*/ 248 h 439"/>
                <a:gd name="T102" fmla="*/ 468 w 519"/>
                <a:gd name="T103" fmla="*/ 231 h 439"/>
                <a:gd name="T104" fmla="*/ 470 w 519"/>
                <a:gd name="T105" fmla="*/ 220 h 439"/>
                <a:gd name="T106" fmla="*/ 472 w 519"/>
                <a:gd name="T107" fmla="*/ 215 h 439"/>
                <a:gd name="T108" fmla="*/ 480 w 519"/>
                <a:gd name="T109" fmla="*/ 209 h 439"/>
                <a:gd name="T110" fmla="*/ 485 w 519"/>
                <a:gd name="T111" fmla="*/ 203 h 439"/>
                <a:gd name="T112" fmla="*/ 487 w 519"/>
                <a:gd name="T113" fmla="*/ 192 h 439"/>
                <a:gd name="T114" fmla="*/ 495 w 519"/>
                <a:gd name="T115" fmla="*/ 183 h 439"/>
                <a:gd name="T116" fmla="*/ 500 w 519"/>
                <a:gd name="T117" fmla="*/ 173 h 439"/>
                <a:gd name="T118" fmla="*/ 507 w 519"/>
                <a:gd name="T119" fmla="*/ 159 h 439"/>
                <a:gd name="T120" fmla="*/ 516 w 519"/>
                <a:gd name="T121" fmla="*/ 154 h 439"/>
                <a:gd name="T122" fmla="*/ 519 w 519"/>
                <a:gd name="T123" fmla="*/ 146 h 439"/>
                <a:gd name="T124" fmla="*/ 517 w 519"/>
                <a:gd name="T125" fmla="*/ 13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9" h="439">
                  <a:moveTo>
                    <a:pt x="516" y="134"/>
                  </a:moveTo>
                  <a:lnTo>
                    <a:pt x="516" y="134"/>
                  </a:lnTo>
                  <a:lnTo>
                    <a:pt x="512" y="132"/>
                  </a:lnTo>
                  <a:lnTo>
                    <a:pt x="509" y="129"/>
                  </a:lnTo>
                  <a:lnTo>
                    <a:pt x="509" y="129"/>
                  </a:lnTo>
                  <a:lnTo>
                    <a:pt x="509" y="125"/>
                  </a:lnTo>
                  <a:lnTo>
                    <a:pt x="509" y="124"/>
                  </a:lnTo>
                  <a:lnTo>
                    <a:pt x="509" y="124"/>
                  </a:lnTo>
                  <a:lnTo>
                    <a:pt x="505" y="113"/>
                  </a:lnTo>
                  <a:lnTo>
                    <a:pt x="502" y="110"/>
                  </a:lnTo>
                  <a:lnTo>
                    <a:pt x="499" y="105"/>
                  </a:lnTo>
                  <a:lnTo>
                    <a:pt x="499" y="107"/>
                  </a:lnTo>
                  <a:lnTo>
                    <a:pt x="387" y="83"/>
                  </a:lnTo>
                  <a:lnTo>
                    <a:pt x="387" y="83"/>
                  </a:lnTo>
                  <a:lnTo>
                    <a:pt x="385" y="83"/>
                  </a:lnTo>
                  <a:lnTo>
                    <a:pt x="382" y="81"/>
                  </a:lnTo>
                  <a:lnTo>
                    <a:pt x="376" y="83"/>
                  </a:lnTo>
                  <a:lnTo>
                    <a:pt x="366" y="86"/>
                  </a:lnTo>
                  <a:lnTo>
                    <a:pt x="366" y="86"/>
                  </a:lnTo>
                  <a:lnTo>
                    <a:pt x="360" y="86"/>
                  </a:lnTo>
                  <a:lnTo>
                    <a:pt x="354" y="85"/>
                  </a:lnTo>
                  <a:lnTo>
                    <a:pt x="354" y="85"/>
                  </a:lnTo>
                  <a:lnTo>
                    <a:pt x="348" y="83"/>
                  </a:lnTo>
                  <a:lnTo>
                    <a:pt x="348" y="83"/>
                  </a:lnTo>
                  <a:lnTo>
                    <a:pt x="344" y="80"/>
                  </a:lnTo>
                  <a:lnTo>
                    <a:pt x="344" y="80"/>
                  </a:lnTo>
                  <a:lnTo>
                    <a:pt x="337" y="80"/>
                  </a:lnTo>
                  <a:lnTo>
                    <a:pt x="337" y="80"/>
                  </a:lnTo>
                  <a:lnTo>
                    <a:pt x="336" y="76"/>
                  </a:lnTo>
                  <a:lnTo>
                    <a:pt x="332" y="76"/>
                  </a:lnTo>
                  <a:lnTo>
                    <a:pt x="332" y="76"/>
                  </a:lnTo>
                  <a:lnTo>
                    <a:pt x="319" y="80"/>
                  </a:lnTo>
                  <a:lnTo>
                    <a:pt x="319" y="80"/>
                  </a:lnTo>
                  <a:lnTo>
                    <a:pt x="317" y="80"/>
                  </a:lnTo>
                  <a:lnTo>
                    <a:pt x="314" y="81"/>
                  </a:lnTo>
                  <a:lnTo>
                    <a:pt x="314" y="81"/>
                  </a:lnTo>
                  <a:lnTo>
                    <a:pt x="312" y="83"/>
                  </a:lnTo>
                  <a:lnTo>
                    <a:pt x="309" y="85"/>
                  </a:lnTo>
                  <a:lnTo>
                    <a:pt x="309" y="85"/>
                  </a:lnTo>
                  <a:lnTo>
                    <a:pt x="307" y="83"/>
                  </a:lnTo>
                  <a:lnTo>
                    <a:pt x="304" y="83"/>
                  </a:lnTo>
                  <a:lnTo>
                    <a:pt x="304" y="83"/>
                  </a:lnTo>
                  <a:lnTo>
                    <a:pt x="302" y="83"/>
                  </a:lnTo>
                  <a:lnTo>
                    <a:pt x="298" y="85"/>
                  </a:lnTo>
                  <a:lnTo>
                    <a:pt x="298" y="85"/>
                  </a:lnTo>
                  <a:lnTo>
                    <a:pt x="295" y="85"/>
                  </a:lnTo>
                  <a:lnTo>
                    <a:pt x="293" y="83"/>
                  </a:lnTo>
                  <a:lnTo>
                    <a:pt x="287" y="81"/>
                  </a:lnTo>
                  <a:lnTo>
                    <a:pt x="287" y="81"/>
                  </a:lnTo>
                  <a:lnTo>
                    <a:pt x="280" y="81"/>
                  </a:lnTo>
                  <a:lnTo>
                    <a:pt x="273" y="81"/>
                  </a:lnTo>
                  <a:lnTo>
                    <a:pt x="273" y="81"/>
                  </a:lnTo>
                  <a:lnTo>
                    <a:pt x="268" y="81"/>
                  </a:lnTo>
                  <a:lnTo>
                    <a:pt x="268" y="81"/>
                  </a:lnTo>
                  <a:lnTo>
                    <a:pt x="258" y="78"/>
                  </a:lnTo>
                  <a:lnTo>
                    <a:pt x="258" y="78"/>
                  </a:lnTo>
                  <a:lnTo>
                    <a:pt x="253" y="76"/>
                  </a:lnTo>
                  <a:lnTo>
                    <a:pt x="248" y="73"/>
                  </a:lnTo>
                  <a:lnTo>
                    <a:pt x="248" y="73"/>
                  </a:lnTo>
                  <a:lnTo>
                    <a:pt x="244" y="71"/>
                  </a:lnTo>
                  <a:lnTo>
                    <a:pt x="242" y="71"/>
                  </a:lnTo>
                  <a:lnTo>
                    <a:pt x="236" y="73"/>
                  </a:lnTo>
                  <a:lnTo>
                    <a:pt x="236" y="73"/>
                  </a:lnTo>
                  <a:lnTo>
                    <a:pt x="229" y="71"/>
                  </a:lnTo>
                  <a:lnTo>
                    <a:pt x="224" y="69"/>
                  </a:lnTo>
                  <a:lnTo>
                    <a:pt x="224" y="69"/>
                  </a:lnTo>
                  <a:lnTo>
                    <a:pt x="217" y="69"/>
                  </a:lnTo>
                  <a:lnTo>
                    <a:pt x="212" y="69"/>
                  </a:lnTo>
                  <a:lnTo>
                    <a:pt x="212" y="69"/>
                  </a:lnTo>
                  <a:lnTo>
                    <a:pt x="205" y="68"/>
                  </a:lnTo>
                  <a:lnTo>
                    <a:pt x="205" y="68"/>
                  </a:lnTo>
                  <a:lnTo>
                    <a:pt x="198" y="69"/>
                  </a:lnTo>
                  <a:lnTo>
                    <a:pt x="195" y="69"/>
                  </a:lnTo>
                  <a:lnTo>
                    <a:pt x="192" y="66"/>
                  </a:lnTo>
                  <a:lnTo>
                    <a:pt x="192" y="66"/>
                  </a:lnTo>
                  <a:lnTo>
                    <a:pt x="188" y="64"/>
                  </a:lnTo>
                  <a:lnTo>
                    <a:pt x="185" y="63"/>
                  </a:lnTo>
                  <a:lnTo>
                    <a:pt x="185" y="63"/>
                  </a:lnTo>
                  <a:lnTo>
                    <a:pt x="178" y="63"/>
                  </a:lnTo>
                  <a:lnTo>
                    <a:pt x="178" y="63"/>
                  </a:lnTo>
                  <a:lnTo>
                    <a:pt x="175" y="61"/>
                  </a:lnTo>
                  <a:lnTo>
                    <a:pt x="175" y="59"/>
                  </a:lnTo>
                  <a:lnTo>
                    <a:pt x="175" y="59"/>
                  </a:lnTo>
                  <a:lnTo>
                    <a:pt x="175" y="56"/>
                  </a:lnTo>
                  <a:lnTo>
                    <a:pt x="175" y="56"/>
                  </a:lnTo>
                  <a:lnTo>
                    <a:pt x="175" y="51"/>
                  </a:lnTo>
                  <a:lnTo>
                    <a:pt x="175" y="51"/>
                  </a:lnTo>
                  <a:lnTo>
                    <a:pt x="171" y="46"/>
                  </a:lnTo>
                  <a:lnTo>
                    <a:pt x="169" y="42"/>
                  </a:lnTo>
                  <a:lnTo>
                    <a:pt x="169" y="42"/>
                  </a:lnTo>
                  <a:lnTo>
                    <a:pt x="169" y="39"/>
                  </a:lnTo>
                  <a:lnTo>
                    <a:pt x="171" y="35"/>
                  </a:lnTo>
                  <a:lnTo>
                    <a:pt x="171" y="35"/>
                  </a:lnTo>
                  <a:lnTo>
                    <a:pt x="175" y="30"/>
                  </a:lnTo>
                  <a:lnTo>
                    <a:pt x="175" y="27"/>
                  </a:lnTo>
                  <a:lnTo>
                    <a:pt x="175" y="27"/>
                  </a:lnTo>
                  <a:lnTo>
                    <a:pt x="171" y="24"/>
                  </a:lnTo>
                  <a:lnTo>
                    <a:pt x="169" y="20"/>
                  </a:lnTo>
                  <a:lnTo>
                    <a:pt x="169" y="20"/>
                  </a:lnTo>
                  <a:lnTo>
                    <a:pt x="171" y="18"/>
                  </a:lnTo>
                  <a:lnTo>
                    <a:pt x="173" y="15"/>
                  </a:lnTo>
                  <a:lnTo>
                    <a:pt x="173" y="15"/>
                  </a:lnTo>
                  <a:lnTo>
                    <a:pt x="173" y="12"/>
                  </a:lnTo>
                  <a:lnTo>
                    <a:pt x="171" y="8"/>
                  </a:lnTo>
                  <a:lnTo>
                    <a:pt x="171" y="8"/>
                  </a:lnTo>
                  <a:lnTo>
                    <a:pt x="168" y="5"/>
                  </a:lnTo>
                  <a:lnTo>
                    <a:pt x="166" y="3"/>
                  </a:lnTo>
                  <a:lnTo>
                    <a:pt x="163" y="5"/>
                  </a:lnTo>
                  <a:lnTo>
                    <a:pt x="163" y="5"/>
                  </a:lnTo>
                  <a:lnTo>
                    <a:pt x="161" y="8"/>
                  </a:lnTo>
                  <a:lnTo>
                    <a:pt x="159" y="10"/>
                  </a:lnTo>
                  <a:lnTo>
                    <a:pt x="158" y="10"/>
                  </a:lnTo>
                  <a:lnTo>
                    <a:pt x="158" y="10"/>
                  </a:lnTo>
                  <a:lnTo>
                    <a:pt x="154" y="8"/>
                  </a:lnTo>
                  <a:lnTo>
                    <a:pt x="154" y="8"/>
                  </a:lnTo>
                  <a:lnTo>
                    <a:pt x="151" y="7"/>
                  </a:lnTo>
                  <a:lnTo>
                    <a:pt x="151" y="7"/>
                  </a:lnTo>
                  <a:lnTo>
                    <a:pt x="147" y="3"/>
                  </a:lnTo>
                  <a:lnTo>
                    <a:pt x="147" y="3"/>
                  </a:lnTo>
                  <a:lnTo>
                    <a:pt x="144" y="3"/>
                  </a:lnTo>
                  <a:lnTo>
                    <a:pt x="144" y="3"/>
                  </a:lnTo>
                  <a:lnTo>
                    <a:pt x="139" y="0"/>
                  </a:lnTo>
                  <a:lnTo>
                    <a:pt x="139" y="0"/>
                  </a:lnTo>
                  <a:lnTo>
                    <a:pt x="142" y="5"/>
                  </a:lnTo>
                  <a:lnTo>
                    <a:pt x="142" y="5"/>
                  </a:lnTo>
                  <a:lnTo>
                    <a:pt x="129" y="5"/>
                  </a:lnTo>
                  <a:lnTo>
                    <a:pt x="129" y="5"/>
                  </a:lnTo>
                  <a:lnTo>
                    <a:pt x="124" y="3"/>
                  </a:lnTo>
                  <a:lnTo>
                    <a:pt x="119" y="1"/>
                  </a:lnTo>
                  <a:lnTo>
                    <a:pt x="119" y="1"/>
                  </a:lnTo>
                  <a:lnTo>
                    <a:pt x="115" y="1"/>
                  </a:lnTo>
                  <a:lnTo>
                    <a:pt x="113" y="3"/>
                  </a:lnTo>
                  <a:lnTo>
                    <a:pt x="112" y="10"/>
                  </a:lnTo>
                  <a:lnTo>
                    <a:pt x="112" y="10"/>
                  </a:lnTo>
                  <a:lnTo>
                    <a:pt x="108" y="15"/>
                  </a:lnTo>
                  <a:lnTo>
                    <a:pt x="105" y="18"/>
                  </a:lnTo>
                  <a:lnTo>
                    <a:pt x="105" y="18"/>
                  </a:lnTo>
                  <a:lnTo>
                    <a:pt x="103" y="25"/>
                  </a:lnTo>
                  <a:lnTo>
                    <a:pt x="102" y="34"/>
                  </a:lnTo>
                  <a:lnTo>
                    <a:pt x="100" y="47"/>
                  </a:lnTo>
                  <a:lnTo>
                    <a:pt x="100" y="47"/>
                  </a:lnTo>
                  <a:lnTo>
                    <a:pt x="98" y="54"/>
                  </a:lnTo>
                  <a:lnTo>
                    <a:pt x="97" y="59"/>
                  </a:lnTo>
                  <a:lnTo>
                    <a:pt x="91" y="71"/>
                  </a:lnTo>
                  <a:lnTo>
                    <a:pt x="91" y="71"/>
                  </a:lnTo>
                  <a:lnTo>
                    <a:pt x="86" y="85"/>
                  </a:lnTo>
                  <a:lnTo>
                    <a:pt x="81" y="98"/>
                  </a:lnTo>
                  <a:lnTo>
                    <a:pt x="81" y="98"/>
                  </a:lnTo>
                  <a:lnTo>
                    <a:pt x="76" y="110"/>
                  </a:lnTo>
                  <a:lnTo>
                    <a:pt x="71" y="120"/>
                  </a:lnTo>
                  <a:lnTo>
                    <a:pt x="71" y="120"/>
                  </a:lnTo>
                  <a:lnTo>
                    <a:pt x="69" y="134"/>
                  </a:lnTo>
                  <a:lnTo>
                    <a:pt x="68" y="139"/>
                  </a:lnTo>
                  <a:lnTo>
                    <a:pt x="64" y="146"/>
                  </a:lnTo>
                  <a:lnTo>
                    <a:pt x="64" y="146"/>
                  </a:lnTo>
                  <a:lnTo>
                    <a:pt x="57" y="158"/>
                  </a:lnTo>
                  <a:lnTo>
                    <a:pt x="54" y="170"/>
                  </a:lnTo>
                  <a:lnTo>
                    <a:pt x="54" y="170"/>
                  </a:lnTo>
                  <a:lnTo>
                    <a:pt x="49" y="181"/>
                  </a:lnTo>
                  <a:lnTo>
                    <a:pt x="44" y="192"/>
                  </a:lnTo>
                  <a:lnTo>
                    <a:pt x="44" y="192"/>
                  </a:lnTo>
                  <a:lnTo>
                    <a:pt x="39" y="200"/>
                  </a:lnTo>
                  <a:lnTo>
                    <a:pt x="34" y="210"/>
                  </a:lnTo>
                  <a:lnTo>
                    <a:pt x="34" y="210"/>
                  </a:lnTo>
                  <a:lnTo>
                    <a:pt x="29" y="219"/>
                  </a:lnTo>
                  <a:lnTo>
                    <a:pt x="24" y="227"/>
                  </a:lnTo>
                  <a:lnTo>
                    <a:pt x="24" y="227"/>
                  </a:lnTo>
                  <a:lnTo>
                    <a:pt x="13" y="244"/>
                  </a:lnTo>
                  <a:lnTo>
                    <a:pt x="13" y="244"/>
                  </a:lnTo>
                  <a:lnTo>
                    <a:pt x="7" y="253"/>
                  </a:lnTo>
                  <a:lnTo>
                    <a:pt x="5" y="256"/>
                  </a:lnTo>
                  <a:lnTo>
                    <a:pt x="1" y="261"/>
                  </a:lnTo>
                  <a:lnTo>
                    <a:pt x="1" y="261"/>
                  </a:lnTo>
                  <a:lnTo>
                    <a:pt x="1" y="266"/>
                  </a:lnTo>
                  <a:lnTo>
                    <a:pt x="1" y="273"/>
                  </a:lnTo>
                  <a:lnTo>
                    <a:pt x="1" y="283"/>
                  </a:lnTo>
                  <a:lnTo>
                    <a:pt x="1" y="283"/>
                  </a:lnTo>
                  <a:lnTo>
                    <a:pt x="0" y="297"/>
                  </a:lnTo>
                  <a:lnTo>
                    <a:pt x="0" y="309"/>
                  </a:lnTo>
                  <a:lnTo>
                    <a:pt x="0" y="309"/>
                  </a:lnTo>
                  <a:lnTo>
                    <a:pt x="3" y="329"/>
                  </a:lnTo>
                  <a:lnTo>
                    <a:pt x="3" y="329"/>
                  </a:lnTo>
                  <a:lnTo>
                    <a:pt x="3" y="331"/>
                  </a:lnTo>
                  <a:lnTo>
                    <a:pt x="3" y="331"/>
                  </a:lnTo>
                  <a:lnTo>
                    <a:pt x="97" y="360"/>
                  </a:lnTo>
                  <a:lnTo>
                    <a:pt x="166" y="378"/>
                  </a:lnTo>
                  <a:lnTo>
                    <a:pt x="253" y="400"/>
                  </a:lnTo>
                  <a:lnTo>
                    <a:pt x="253" y="400"/>
                  </a:lnTo>
                  <a:lnTo>
                    <a:pt x="337" y="419"/>
                  </a:lnTo>
                  <a:lnTo>
                    <a:pt x="432" y="439"/>
                  </a:lnTo>
                  <a:lnTo>
                    <a:pt x="465" y="275"/>
                  </a:lnTo>
                  <a:lnTo>
                    <a:pt x="465" y="275"/>
                  </a:lnTo>
                  <a:lnTo>
                    <a:pt x="466" y="271"/>
                  </a:lnTo>
                  <a:lnTo>
                    <a:pt x="466" y="271"/>
                  </a:lnTo>
                  <a:lnTo>
                    <a:pt x="468" y="268"/>
                  </a:lnTo>
                  <a:lnTo>
                    <a:pt x="466" y="265"/>
                  </a:lnTo>
                  <a:lnTo>
                    <a:pt x="466" y="265"/>
                  </a:lnTo>
                  <a:lnTo>
                    <a:pt x="466" y="258"/>
                  </a:lnTo>
                  <a:lnTo>
                    <a:pt x="466" y="258"/>
                  </a:lnTo>
                  <a:lnTo>
                    <a:pt x="468" y="254"/>
                  </a:lnTo>
                  <a:lnTo>
                    <a:pt x="468" y="254"/>
                  </a:lnTo>
                  <a:lnTo>
                    <a:pt x="470" y="251"/>
                  </a:lnTo>
                  <a:lnTo>
                    <a:pt x="470" y="248"/>
                  </a:lnTo>
                  <a:lnTo>
                    <a:pt x="470" y="248"/>
                  </a:lnTo>
                  <a:lnTo>
                    <a:pt x="468" y="241"/>
                  </a:lnTo>
                  <a:lnTo>
                    <a:pt x="468" y="241"/>
                  </a:lnTo>
                  <a:lnTo>
                    <a:pt x="466" y="234"/>
                  </a:lnTo>
                  <a:lnTo>
                    <a:pt x="468" y="231"/>
                  </a:lnTo>
                  <a:lnTo>
                    <a:pt x="470" y="227"/>
                  </a:lnTo>
                  <a:lnTo>
                    <a:pt x="470" y="227"/>
                  </a:lnTo>
                  <a:lnTo>
                    <a:pt x="470" y="224"/>
                  </a:lnTo>
                  <a:lnTo>
                    <a:pt x="470" y="220"/>
                  </a:lnTo>
                  <a:lnTo>
                    <a:pt x="470" y="220"/>
                  </a:lnTo>
                  <a:lnTo>
                    <a:pt x="472" y="217"/>
                  </a:lnTo>
                  <a:lnTo>
                    <a:pt x="472" y="215"/>
                  </a:lnTo>
                  <a:lnTo>
                    <a:pt x="472" y="215"/>
                  </a:lnTo>
                  <a:lnTo>
                    <a:pt x="475" y="212"/>
                  </a:lnTo>
                  <a:lnTo>
                    <a:pt x="475" y="212"/>
                  </a:lnTo>
                  <a:lnTo>
                    <a:pt x="480" y="209"/>
                  </a:lnTo>
                  <a:lnTo>
                    <a:pt x="480" y="209"/>
                  </a:lnTo>
                  <a:lnTo>
                    <a:pt x="483" y="207"/>
                  </a:lnTo>
                  <a:lnTo>
                    <a:pt x="483" y="207"/>
                  </a:lnTo>
                  <a:lnTo>
                    <a:pt x="485" y="205"/>
                  </a:lnTo>
                  <a:lnTo>
                    <a:pt x="485" y="203"/>
                  </a:lnTo>
                  <a:lnTo>
                    <a:pt x="485" y="203"/>
                  </a:lnTo>
                  <a:lnTo>
                    <a:pt x="485" y="197"/>
                  </a:lnTo>
                  <a:lnTo>
                    <a:pt x="485" y="195"/>
                  </a:lnTo>
                  <a:lnTo>
                    <a:pt x="487" y="192"/>
                  </a:lnTo>
                  <a:lnTo>
                    <a:pt x="487" y="192"/>
                  </a:lnTo>
                  <a:lnTo>
                    <a:pt x="495" y="183"/>
                  </a:lnTo>
                  <a:lnTo>
                    <a:pt x="495" y="183"/>
                  </a:lnTo>
                  <a:lnTo>
                    <a:pt x="495" y="183"/>
                  </a:lnTo>
                  <a:lnTo>
                    <a:pt x="499" y="181"/>
                  </a:lnTo>
                  <a:lnTo>
                    <a:pt x="500" y="178"/>
                  </a:lnTo>
                  <a:lnTo>
                    <a:pt x="500" y="173"/>
                  </a:lnTo>
                  <a:lnTo>
                    <a:pt x="500" y="173"/>
                  </a:lnTo>
                  <a:lnTo>
                    <a:pt x="502" y="168"/>
                  </a:lnTo>
                  <a:lnTo>
                    <a:pt x="505" y="163"/>
                  </a:lnTo>
                  <a:lnTo>
                    <a:pt x="505" y="163"/>
                  </a:lnTo>
                  <a:lnTo>
                    <a:pt x="507" y="159"/>
                  </a:lnTo>
                  <a:lnTo>
                    <a:pt x="511" y="158"/>
                  </a:lnTo>
                  <a:lnTo>
                    <a:pt x="511" y="158"/>
                  </a:lnTo>
                  <a:lnTo>
                    <a:pt x="514" y="156"/>
                  </a:lnTo>
                  <a:lnTo>
                    <a:pt x="516" y="154"/>
                  </a:lnTo>
                  <a:lnTo>
                    <a:pt x="516" y="154"/>
                  </a:lnTo>
                  <a:lnTo>
                    <a:pt x="517" y="151"/>
                  </a:lnTo>
                  <a:lnTo>
                    <a:pt x="517" y="151"/>
                  </a:lnTo>
                  <a:lnTo>
                    <a:pt x="519" y="146"/>
                  </a:lnTo>
                  <a:lnTo>
                    <a:pt x="519" y="146"/>
                  </a:lnTo>
                  <a:lnTo>
                    <a:pt x="517" y="139"/>
                  </a:lnTo>
                  <a:lnTo>
                    <a:pt x="517" y="139"/>
                  </a:lnTo>
                  <a:lnTo>
                    <a:pt x="517" y="136"/>
                  </a:lnTo>
                  <a:lnTo>
                    <a:pt x="516" y="134"/>
                  </a:lnTo>
                  <a:lnTo>
                    <a:pt x="516" y="13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8" name="Freeform 94">
              <a:extLst>
                <a:ext uri="{FF2B5EF4-FFF2-40B4-BE49-F238E27FC236}">
                  <a16:creationId xmlns:a16="http://schemas.microsoft.com/office/drawing/2014/main" id="{AD593D83-C05D-4234-9E8B-E21B9FF135E0}"/>
                </a:ext>
              </a:extLst>
            </p:cNvPr>
            <p:cNvSpPr>
              <a:spLocks/>
            </p:cNvSpPr>
            <p:nvPr/>
          </p:nvSpPr>
          <p:spPr bwMode="auto">
            <a:xfrm>
              <a:off x="7664178" y="3038533"/>
              <a:ext cx="980444" cy="448323"/>
            </a:xfrm>
            <a:custGeom>
              <a:avLst/>
              <a:gdLst>
                <a:gd name="T0" fmla="*/ 538 w 543"/>
                <a:gd name="T1" fmla="*/ 256 h 273"/>
                <a:gd name="T2" fmla="*/ 530 w 543"/>
                <a:gd name="T3" fmla="*/ 249 h 273"/>
                <a:gd name="T4" fmla="*/ 523 w 543"/>
                <a:gd name="T5" fmla="*/ 242 h 273"/>
                <a:gd name="T6" fmla="*/ 519 w 543"/>
                <a:gd name="T7" fmla="*/ 231 h 273"/>
                <a:gd name="T8" fmla="*/ 518 w 543"/>
                <a:gd name="T9" fmla="*/ 220 h 273"/>
                <a:gd name="T10" fmla="*/ 518 w 543"/>
                <a:gd name="T11" fmla="*/ 219 h 273"/>
                <a:gd name="T12" fmla="*/ 509 w 543"/>
                <a:gd name="T13" fmla="*/ 205 h 273"/>
                <a:gd name="T14" fmla="*/ 506 w 543"/>
                <a:gd name="T15" fmla="*/ 202 h 273"/>
                <a:gd name="T16" fmla="*/ 506 w 543"/>
                <a:gd name="T17" fmla="*/ 190 h 273"/>
                <a:gd name="T18" fmla="*/ 503 w 543"/>
                <a:gd name="T19" fmla="*/ 183 h 273"/>
                <a:gd name="T20" fmla="*/ 503 w 543"/>
                <a:gd name="T21" fmla="*/ 178 h 273"/>
                <a:gd name="T22" fmla="*/ 503 w 543"/>
                <a:gd name="T23" fmla="*/ 169 h 273"/>
                <a:gd name="T24" fmla="*/ 501 w 543"/>
                <a:gd name="T25" fmla="*/ 164 h 273"/>
                <a:gd name="T26" fmla="*/ 496 w 543"/>
                <a:gd name="T27" fmla="*/ 156 h 273"/>
                <a:gd name="T28" fmla="*/ 496 w 543"/>
                <a:gd name="T29" fmla="*/ 153 h 273"/>
                <a:gd name="T30" fmla="*/ 496 w 543"/>
                <a:gd name="T31" fmla="*/ 147 h 273"/>
                <a:gd name="T32" fmla="*/ 494 w 543"/>
                <a:gd name="T33" fmla="*/ 139 h 273"/>
                <a:gd name="T34" fmla="*/ 487 w 543"/>
                <a:gd name="T35" fmla="*/ 134 h 273"/>
                <a:gd name="T36" fmla="*/ 487 w 543"/>
                <a:gd name="T37" fmla="*/ 119 h 273"/>
                <a:gd name="T38" fmla="*/ 486 w 543"/>
                <a:gd name="T39" fmla="*/ 112 h 273"/>
                <a:gd name="T40" fmla="*/ 482 w 543"/>
                <a:gd name="T41" fmla="*/ 107 h 273"/>
                <a:gd name="T42" fmla="*/ 480 w 543"/>
                <a:gd name="T43" fmla="*/ 100 h 273"/>
                <a:gd name="T44" fmla="*/ 480 w 543"/>
                <a:gd name="T45" fmla="*/ 96 h 273"/>
                <a:gd name="T46" fmla="*/ 477 w 543"/>
                <a:gd name="T47" fmla="*/ 95 h 273"/>
                <a:gd name="T48" fmla="*/ 477 w 543"/>
                <a:gd name="T49" fmla="*/ 88 h 273"/>
                <a:gd name="T50" fmla="*/ 477 w 543"/>
                <a:gd name="T51" fmla="*/ 83 h 273"/>
                <a:gd name="T52" fmla="*/ 477 w 543"/>
                <a:gd name="T53" fmla="*/ 80 h 273"/>
                <a:gd name="T54" fmla="*/ 472 w 543"/>
                <a:gd name="T55" fmla="*/ 71 h 273"/>
                <a:gd name="T56" fmla="*/ 470 w 543"/>
                <a:gd name="T57" fmla="*/ 61 h 273"/>
                <a:gd name="T58" fmla="*/ 469 w 543"/>
                <a:gd name="T59" fmla="*/ 56 h 273"/>
                <a:gd name="T60" fmla="*/ 467 w 543"/>
                <a:gd name="T61" fmla="*/ 52 h 273"/>
                <a:gd name="T62" fmla="*/ 465 w 543"/>
                <a:gd name="T63" fmla="*/ 49 h 273"/>
                <a:gd name="T64" fmla="*/ 465 w 543"/>
                <a:gd name="T65" fmla="*/ 49 h 273"/>
                <a:gd name="T66" fmla="*/ 458 w 543"/>
                <a:gd name="T67" fmla="*/ 47 h 273"/>
                <a:gd name="T68" fmla="*/ 452 w 543"/>
                <a:gd name="T69" fmla="*/ 44 h 273"/>
                <a:gd name="T70" fmla="*/ 447 w 543"/>
                <a:gd name="T71" fmla="*/ 42 h 273"/>
                <a:gd name="T72" fmla="*/ 445 w 543"/>
                <a:gd name="T73" fmla="*/ 39 h 273"/>
                <a:gd name="T74" fmla="*/ 438 w 543"/>
                <a:gd name="T75" fmla="*/ 34 h 273"/>
                <a:gd name="T76" fmla="*/ 431 w 543"/>
                <a:gd name="T77" fmla="*/ 34 h 273"/>
                <a:gd name="T78" fmla="*/ 426 w 543"/>
                <a:gd name="T79" fmla="*/ 34 h 273"/>
                <a:gd name="T80" fmla="*/ 419 w 543"/>
                <a:gd name="T81" fmla="*/ 32 h 273"/>
                <a:gd name="T82" fmla="*/ 414 w 543"/>
                <a:gd name="T83" fmla="*/ 29 h 273"/>
                <a:gd name="T84" fmla="*/ 409 w 543"/>
                <a:gd name="T85" fmla="*/ 29 h 273"/>
                <a:gd name="T86" fmla="*/ 396 w 543"/>
                <a:gd name="T87" fmla="*/ 29 h 273"/>
                <a:gd name="T88" fmla="*/ 384 w 543"/>
                <a:gd name="T89" fmla="*/ 30 h 273"/>
                <a:gd name="T90" fmla="*/ 377 w 543"/>
                <a:gd name="T91" fmla="*/ 29 h 273"/>
                <a:gd name="T92" fmla="*/ 372 w 543"/>
                <a:gd name="T93" fmla="*/ 27 h 273"/>
                <a:gd name="T94" fmla="*/ 367 w 543"/>
                <a:gd name="T95" fmla="*/ 22 h 273"/>
                <a:gd name="T96" fmla="*/ 360 w 543"/>
                <a:gd name="T97" fmla="*/ 18 h 273"/>
                <a:gd name="T98" fmla="*/ 355 w 543"/>
                <a:gd name="T99" fmla="*/ 17 h 273"/>
                <a:gd name="T100" fmla="*/ 351 w 543"/>
                <a:gd name="T101" fmla="*/ 17 h 273"/>
                <a:gd name="T102" fmla="*/ 321 w 543"/>
                <a:gd name="T103" fmla="*/ 17 h 273"/>
                <a:gd name="T104" fmla="*/ 173 w 543"/>
                <a:gd name="T105" fmla="*/ 12 h 273"/>
                <a:gd name="T106" fmla="*/ 0 w 543"/>
                <a:gd name="T107" fmla="*/ 169 h 273"/>
                <a:gd name="T108" fmla="*/ 68 w 543"/>
                <a:gd name="T109" fmla="*/ 173 h 273"/>
                <a:gd name="T110" fmla="*/ 122 w 543"/>
                <a:gd name="T111" fmla="*/ 173 h 273"/>
                <a:gd name="T112" fmla="*/ 117 w 543"/>
                <a:gd name="T113" fmla="*/ 259 h 273"/>
                <a:gd name="T114" fmla="*/ 311 w 543"/>
                <a:gd name="T115" fmla="*/ 270 h 273"/>
                <a:gd name="T116" fmla="*/ 436 w 543"/>
                <a:gd name="T117" fmla="*/ 273 h 273"/>
                <a:gd name="T118" fmla="*/ 543 w 543"/>
                <a:gd name="T119" fmla="*/ 271 h 273"/>
                <a:gd name="T120" fmla="*/ 542 w 543"/>
                <a:gd name="T121" fmla="*/ 268 h 273"/>
                <a:gd name="T122" fmla="*/ 540 w 543"/>
                <a:gd name="T123" fmla="*/ 261 h 273"/>
                <a:gd name="T124" fmla="*/ 538 w 543"/>
                <a:gd name="T125" fmla="*/ 2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 h="273">
                  <a:moveTo>
                    <a:pt x="538" y="256"/>
                  </a:moveTo>
                  <a:lnTo>
                    <a:pt x="538" y="256"/>
                  </a:lnTo>
                  <a:lnTo>
                    <a:pt x="533" y="253"/>
                  </a:lnTo>
                  <a:lnTo>
                    <a:pt x="530" y="249"/>
                  </a:lnTo>
                  <a:lnTo>
                    <a:pt x="525" y="246"/>
                  </a:lnTo>
                  <a:lnTo>
                    <a:pt x="523" y="242"/>
                  </a:lnTo>
                  <a:lnTo>
                    <a:pt x="523" y="242"/>
                  </a:lnTo>
                  <a:lnTo>
                    <a:pt x="519" y="231"/>
                  </a:lnTo>
                  <a:lnTo>
                    <a:pt x="518" y="220"/>
                  </a:lnTo>
                  <a:lnTo>
                    <a:pt x="518" y="220"/>
                  </a:lnTo>
                  <a:lnTo>
                    <a:pt x="518" y="219"/>
                  </a:lnTo>
                  <a:lnTo>
                    <a:pt x="518" y="219"/>
                  </a:lnTo>
                  <a:lnTo>
                    <a:pt x="514" y="212"/>
                  </a:lnTo>
                  <a:lnTo>
                    <a:pt x="509" y="205"/>
                  </a:lnTo>
                  <a:lnTo>
                    <a:pt x="509" y="205"/>
                  </a:lnTo>
                  <a:lnTo>
                    <a:pt x="506" y="202"/>
                  </a:lnTo>
                  <a:lnTo>
                    <a:pt x="504" y="198"/>
                  </a:lnTo>
                  <a:lnTo>
                    <a:pt x="506" y="190"/>
                  </a:lnTo>
                  <a:lnTo>
                    <a:pt x="506" y="190"/>
                  </a:lnTo>
                  <a:lnTo>
                    <a:pt x="503" y="183"/>
                  </a:lnTo>
                  <a:lnTo>
                    <a:pt x="503" y="183"/>
                  </a:lnTo>
                  <a:lnTo>
                    <a:pt x="503" y="178"/>
                  </a:lnTo>
                  <a:lnTo>
                    <a:pt x="503" y="173"/>
                  </a:lnTo>
                  <a:lnTo>
                    <a:pt x="503" y="169"/>
                  </a:lnTo>
                  <a:lnTo>
                    <a:pt x="501" y="164"/>
                  </a:lnTo>
                  <a:lnTo>
                    <a:pt x="501" y="164"/>
                  </a:lnTo>
                  <a:lnTo>
                    <a:pt x="497" y="161"/>
                  </a:lnTo>
                  <a:lnTo>
                    <a:pt x="496" y="156"/>
                  </a:lnTo>
                  <a:lnTo>
                    <a:pt x="496" y="156"/>
                  </a:lnTo>
                  <a:lnTo>
                    <a:pt x="496" y="153"/>
                  </a:lnTo>
                  <a:lnTo>
                    <a:pt x="496" y="147"/>
                  </a:lnTo>
                  <a:lnTo>
                    <a:pt x="496" y="147"/>
                  </a:lnTo>
                  <a:lnTo>
                    <a:pt x="496" y="142"/>
                  </a:lnTo>
                  <a:lnTo>
                    <a:pt x="494" y="139"/>
                  </a:lnTo>
                  <a:lnTo>
                    <a:pt x="487" y="134"/>
                  </a:lnTo>
                  <a:lnTo>
                    <a:pt x="487" y="134"/>
                  </a:lnTo>
                  <a:lnTo>
                    <a:pt x="489" y="127"/>
                  </a:lnTo>
                  <a:lnTo>
                    <a:pt x="487" y="119"/>
                  </a:lnTo>
                  <a:lnTo>
                    <a:pt x="487" y="119"/>
                  </a:lnTo>
                  <a:lnTo>
                    <a:pt x="486" y="112"/>
                  </a:lnTo>
                  <a:lnTo>
                    <a:pt x="482" y="107"/>
                  </a:lnTo>
                  <a:lnTo>
                    <a:pt x="482" y="107"/>
                  </a:lnTo>
                  <a:lnTo>
                    <a:pt x="480" y="103"/>
                  </a:lnTo>
                  <a:lnTo>
                    <a:pt x="480" y="100"/>
                  </a:lnTo>
                  <a:lnTo>
                    <a:pt x="480" y="100"/>
                  </a:lnTo>
                  <a:lnTo>
                    <a:pt x="480" y="96"/>
                  </a:lnTo>
                  <a:lnTo>
                    <a:pt x="477" y="95"/>
                  </a:lnTo>
                  <a:lnTo>
                    <a:pt x="477" y="95"/>
                  </a:lnTo>
                  <a:lnTo>
                    <a:pt x="475" y="91"/>
                  </a:lnTo>
                  <a:lnTo>
                    <a:pt x="477" y="88"/>
                  </a:lnTo>
                  <a:lnTo>
                    <a:pt x="477" y="86"/>
                  </a:lnTo>
                  <a:lnTo>
                    <a:pt x="477" y="83"/>
                  </a:lnTo>
                  <a:lnTo>
                    <a:pt x="477" y="83"/>
                  </a:lnTo>
                  <a:lnTo>
                    <a:pt x="477" y="80"/>
                  </a:lnTo>
                  <a:lnTo>
                    <a:pt x="475" y="76"/>
                  </a:lnTo>
                  <a:lnTo>
                    <a:pt x="472" y="71"/>
                  </a:lnTo>
                  <a:lnTo>
                    <a:pt x="472" y="71"/>
                  </a:lnTo>
                  <a:lnTo>
                    <a:pt x="470" y="61"/>
                  </a:lnTo>
                  <a:lnTo>
                    <a:pt x="470" y="61"/>
                  </a:lnTo>
                  <a:lnTo>
                    <a:pt x="469" y="56"/>
                  </a:lnTo>
                  <a:lnTo>
                    <a:pt x="467" y="52"/>
                  </a:lnTo>
                  <a:lnTo>
                    <a:pt x="467" y="52"/>
                  </a:lnTo>
                  <a:lnTo>
                    <a:pt x="465" y="49"/>
                  </a:lnTo>
                  <a:lnTo>
                    <a:pt x="465" y="49"/>
                  </a:lnTo>
                  <a:lnTo>
                    <a:pt x="465" y="49"/>
                  </a:lnTo>
                  <a:lnTo>
                    <a:pt x="465" y="49"/>
                  </a:lnTo>
                  <a:lnTo>
                    <a:pt x="465" y="49"/>
                  </a:lnTo>
                  <a:lnTo>
                    <a:pt x="458" y="47"/>
                  </a:lnTo>
                  <a:lnTo>
                    <a:pt x="458" y="47"/>
                  </a:lnTo>
                  <a:lnTo>
                    <a:pt x="452" y="44"/>
                  </a:lnTo>
                  <a:lnTo>
                    <a:pt x="452" y="44"/>
                  </a:lnTo>
                  <a:lnTo>
                    <a:pt x="447" y="42"/>
                  </a:lnTo>
                  <a:lnTo>
                    <a:pt x="445" y="39"/>
                  </a:lnTo>
                  <a:lnTo>
                    <a:pt x="445" y="39"/>
                  </a:lnTo>
                  <a:lnTo>
                    <a:pt x="441" y="35"/>
                  </a:lnTo>
                  <a:lnTo>
                    <a:pt x="438" y="34"/>
                  </a:lnTo>
                  <a:lnTo>
                    <a:pt x="438" y="34"/>
                  </a:lnTo>
                  <a:lnTo>
                    <a:pt x="431" y="34"/>
                  </a:lnTo>
                  <a:lnTo>
                    <a:pt x="431" y="34"/>
                  </a:lnTo>
                  <a:lnTo>
                    <a:pt x="426" y="34"/>
                  </a:lnTo>
                  <a:lnTo>
                    <a:pt x="419" y="32"/>
                  </a:lnTo>
                  <a:lnTo>
                    <a:pt x="419" y="32"/>
                  </a:lnTo>
                  <a:lnTo>
                    <a:pt x="418" y="30"/>
                  </a:lnTo>
                  <a:lnTo>
                    <a:pt x="414" y="29"/>
                  </a:lnTo>
                  <a:lnTo>
                    <a:pt x="414" y="29"/>
                  </a:lnTo>
                  <a:lnTo>
                    <a:pt x="409" y="29"/>
                  </a:lnTo>
                  <a:lnTo>
                    <a:pt x="409" y="29"/>
                  </a:lnTo>
                  <a:lnTo>
                    <a:pt x="396" y="29"/>
                  </a:lnTo>
                  <a:lnTo>
                    <a:pt x="396" y="29"/>
                  </a:lnTo>
                  <a:lnTo>
                    <a:pt x="384" y="30"/>
                  </a:lnTo>
                  <a:lnTo>
                    <a:pt x="384" y="30"/>
                  </a:lnTo>
                  <a:lnTo>
                    <a:pt x="377" y="29"/>
                  </a:lnTo>
                  <a:lnTo>
                    <a:pt x="377" y="29"/>
                  </a:lnTo>
                  <a:lnTo>
                    <a:pt x="372" y="27"/>
                  </a:lnTo>
                  <a:lnTo>
                    <a:pt x="372" y="27"/>
                  </a:lnTo>
                  <a:lnTo>
                    <a:pt x="367" y="22"/>
                  </a:lnTo>
                  <a:lnTo>
                    <a:pt x="367" y="22"/>
                  </a:lnTo>
                  <a:lnTo>
                    <a:pt x="360" y="18"/>
                  </a:lnTo>
                  <a:lnTo>
                    <a:pt x="360" y="18"/>
                  </a:lnTo>
                  <a:lnTo>
                    <a:pt x="355" y="17"/>
                  </a:lnTo>
                  <a:lnTo>
                    <a:pt x="355" y="17"/>
                  </a:lnTo>
                  <a:lnTo>
                    <a:pt x="351" y="17"/>
                  </a:lnTo>
                  <a:lnTo>
                    <a:pt x="351" y="17"/>
                  </a:lnTo>
                  <a:lnTo>
                    <a:pt x="321" y="17"/>
                  </a:lnTo>
                  <a:lnTo>
                    <a:pt x="279" y="15"/>
                  </a:lnTo>
                  <a:lnTo>
                    <a:pt x="173" y="12"/>
                  </a:lnTo>
                  <a:lnTo>
                    <a:pt x="12" y="0"/>
                  </a:lnTo>
                  <a:lnTo>
                    <a:pt x="0" y="169"/>
                  </a:lnTo>
                  <a:lnTo>
                    <a:pt x="0" y="169"/>
                  </a:lnTo>
                  <a:lnTo>
                    <a:pt x="68" y="173"/>
                  </a:lnTo>
                  <a:lnTo>
                    <a:pt x="97" y="173"/>
                  </a:lnTo>
                  <a:lnTo>
                    <a:pt x="122" y="173"/>
                  </a:lnTo>
                  <a:lnTo>
                    <a:pt x="117" y="259"/>
                  </a:lnTo>
                  <a:lnTo>
                    <a:pt x="117" y="259"/>
                  </a:lnTo>
                  <a:lnTo>
                    <a:pt x="194" y="265"/>
                  </a:lnTo>
                  <a:lnTo>
                    <a:pt x="311" y="270"/>
                  </a:lnTo>
                  <a:lnTo>
                    <a:pt x="374" y="273"/>
                  </a:lnTo>
                  <a:lnTo>
                    <a:pt x="436" y="273"/>
                  </a:lnTo>
                  <a:lnTo>
                    <a:pt x="494" y="273"/>
                  </a:lnTo>
                  <a:lnTo>
                    <a:pt x="543" y="271"/>
                  </a:lnTo>
                  <a:lnTo>
                    <a:pt x="543" y="271"/>
                  </a:lnTo>
                  <a:lnTo>
                    <a:pt x="542" y="268"/>
                  </a:lnTo>
                  <a:lnTo>
                    <a:pt x="542" y="268"/>
                  </a:lnTo>
                  <a:lnTo>
                    <a:pt x="540" y="261"/>
                  </a:lnTo>
                  <a:lnTo>
                    <a:pt x="538" y="256"/>
                  </a:lnTo>
                  <a:lnTo>
                    <a:pt x="538" y="256"/>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9" name="Freeform 95">
              <a:extLst>
                <a:ext uri="{FF2B5EF4-FFF2-40B4-BE49-F238E27FC236}">
                  <a16:creationId xmlns:a16="http://schemas.microsoft.com/office/drawing/2014/main" id="{2FE29778-6E9F-4954-A704-A2C5A2945372}"/>
                </a:ext>
              </a:extLst>
            </p:cNvPr>
            <p:cNvSpPr>
              <a:spLocks/>
            </p:cNvSpPr>
            <p:nvPr/>
          </p:nvSpPr>
          <p:spPr bwMode="auto">
            <a:xfrm>
              <a:off x="7738209" y="3871131"/>
              <a:ext cx="1014752" cy="479524"/>
            </a:xfrm>
            <a:custGeom>
              <a:avLst/>
              <a:gdLst>
                <a:gd name="T0" fmla="*/ 499 w 562"/>
                <a:gd name="T1" fmla="*/ 16 h 292"/>
                <a:gd name="T2" fmla="*/ 159 w 562"/>
                <a:gd name="T3" fmla="*/ 7 h 292"/>
                <a:gd name="T4" fmla="*/ 2 w 562"/>
                <a:gd name="T5" fmla="*/ 0 h 292"/>
                <a:gd name="T6" fmla="*/ 193 w 562"/>
                <a:gd name="T7" fmla="*/ 51 h 292"/>
                <a:gd name="T8" fmla="*/ 190 w 562"/>
                <a:gd name="T9" fmla="*/ 209 h 292"/>
                <a:gd name="T10" fmla="*/ 190 w 562"/>
                <a:gd name="T11" fmla="*/ 209 h 292"/>
                <a:gd name="T12" fmla="*/ 200 w 562"/>
                <a:gd name="T13" fmla="*/ 216 h 292"/>
                <a:gd name="T14" fmla="*/ 204 w 562"/>
                <a:gd name="T15" fmla="*/ 219 h 292"/>
                <a:gd name="T16" fmla="*/ 209 w 562"/>
                <a:gd name="T17" fmla="*/ 224 h 292"/>
                <a:gd name="T18" fmla="*/ 215 w 562"/>
                <a:gd name="T19" fmla="*/ 224 h 292"/>
                <a:gd name="T20" fmla="*/ 224 w 562"/>
                <a:gd name="T21" fmla="*/ 228 h 292"/>
                <a:gd name="T22" fmla="*/ 234 w 562"/>
                <a:gd name="T23" fmla="*/ 228 h 292"/>
                <a:gd name="T24" fmla="*/ 241 w 562"/>
                <a:gd name="T25" fmla="*/ 229 h 292"/>
                <a:gd name="T26" fmla="*/ 251 w 562"/>
                <a:gd name="T27" fmla="*/ 243 h 292"/>
                <a:gd name="T28" fmla="*/ 256 w 562"/>
                <a:gd name="T29" fmla="*/ 248 h 292"/>
                <a:gd name="T30" fmla="*/ 263 w 562"/>
                <a:gd name="T31" fmla="*/ 248 h 292"/>
                <a:gd name="T32" fmla="*/ 277 w 562"/>
                <a:gd name="T33" fmla="*/ 250 h 292"/>
                <a:gd name="T34" fmla="*/ 283 w 562"/>
                <a:gd name="T35" fmla="*/ 251 h 292"/>
                <a:gd name="T36" fmla="*/ 287 w 562"/>
                <a:gd name="T37" fmla="*/ 250 h 292"/>
                <a:gd name="T38" fmla="*/ 292 w 562"/>
                <a:gd name="T39" fmla="*/ 253 h 292"/>
                <a:gd name="T40" fmla="*/ 300 w 562"/>
                <a:gd name="T41" fmla="*/ 257 h 292"/>
                <a:gd name="T42" fmla="*/ 307 w 562"/>
                <a:gd name="T43" fmla="*/ 258 h 292"/>
                <a:gd name="T44" fmla="*/ 312 w 562"/>
                <a:gd name="T45" fmla="*/ 258 h 292"/>
                <a:gd name="T46" fmla="*/ 317 w 562"/>
                <a:gd name="T47" fmla="*/ 258 h 292"/>
                <a:gd name="T48" fmla="*/ 324 w 562"/>
                <a:gd name="T49" fmla="*/ 265 h 292"/>
                <a:gd name="T50" fmla="*/ 329 w 562"/>
                <a:gd name="T51" fmla="*/ 274 h 292"/>
                <a:gd name="T52" fmla="*/ 336 w 562"/>
                <a:gd name="T53" fmla="*/ 277 h 292"/>
                <a:gd name="T54" fmla="*/ 344 w 562"/>
                <a:gd name="T55" fmla="*/ 270 h 292"/>
                <a:gd name="T56" fmla="*/ 353 w 562"/>
                <a:gd name="T57" fmla="*/ 272 h 292"/>
                <a:gd name="T58" fmla="*/ 358 w 562"/>
                <a:gd name="T59" fmla="*/ 277 h 292"/>
                <a:gd name="T60" fmla="*/ 370 w 562"/>
                <a:gd name="T61" fmla="*/ 279 h 292"/>
                <a:gd name="T62" fmla="*/ 375 w 562"/>
                <a:gd name="T63" fmla="*/ 275 h 292"/>
                <a:gd name="T64" fmla="*/ 382 w 562"/>
                <a:gd name="T65" fmla="*/ 272 h 292"/>
                <a:gd name="T66" fmla="*/ 387 w 562"/>
                <a:gd name="T67" fmla="*/ 274 h 292"/>
                <a:gd name="T68" fmla="*/ 397 w 562"/>
                <a:gd name="T69" fmla="*/ 274 h 292"/>
                <a:gd name="T70" fmla="*/ 400 w 562"/>
                <a:gd name="T71" fmla="*/ 277 h 292"/>
                <a:gd name="T72" fmla="*/ 409 w 562"/>
                <a:gd name="T73" fmla="*/ 275 h 292"/>
                <a:gd name="T74" fmla="*/ 419 w 562"/>
                <a:gd name="T75" fmla="*/ 274 h 292"/>
                <a:gd name="T76" fmla="*/ 428 w 562"/>
                <a:gd name="T77" fmla="*/ 279 h 292"/>
                <a:gd name="T78" fmla="*/ 450 w 562"/>
                <a:gd name="T79" fmla="*/ 277 h 292"/>
                <a:gd name="T80" fmla="*/ 465 w 562"/>
                <a:gd name="T81" fmla="*/ 275 h 292"/>
                <a:gd name="T82" fmla="*/ 489 w 562"/>
                <a:gd name="T83" fmla="*/ 272 h 292"/>
                <a:gd name="T84" fmla="*/ 497 w 562"/>
                <a:gd name="T85" fmla="*/ 275 h 292"/>
                <a:gd name="T86" fmla="*/ 504 w 562"/>
                <a:gd name="T87" fmla="*/ 274 h 292"/>
                <a:gd name="T88" fmla="*/ 514 w 562"/>
                <a:gd name="T89" fmla="*/ 270 h 292"/>
                <a:gd name="T90" fmla="*/ 526 w 562"/>
                <a:gd name="T91" fmla="*/ 275 h 292"/>
                <a:gd name="T92" fmla="*/ 531 w 562"/>
                <a:gd name="T93" fmla="*/ 279 h 292"/>
                <a:gd name="T94" fmla="*/ 536 w 562"/>
                <a:gd name="T95" fmla="*/ 279 h 292"/>
                <a:gd name="T96" fmla="*/ 541 w 562"/>
                <a:gd name="T97" fmla="*/ 282 h 292"/>
                <a:gd name="T98" fmla="*/ 546 w 562"/>
                <a:gd name="T99" fmla="*/ 284 h 292"/>
                <a:gd name="T100" fmla="*/ 553 w 562"/>
                <a:gd name="T101" fmla="*/ 285 h 292"/>
                <a:gd name="T102" fmla="*/ 562 w 562"/>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292">
                  <a:moveTo>
                    <a:pt x="551" y="14"/>
                  </a:moveTo>
                  <a:lnTo>
                    <a:pt x="551" y="14"/>
                  </a:lnTo>
                  <a:lnTo>
                    <a:pt x="499" y="16"/>
                  </a:lnTo>
                  <a:lnTo>
                    <a:pt x="395" y="14"/>
                  </a:lnTo>
                  <a:lnTo>
                    <a:pt x="246" y="10"/>
                  </a:lnTo>
                  <a:lnTo>
                    <a:pt x="159" y="7"/>
                  </a:lnTo>
                  <a:lnTo>
                    <a:pt x="64" y="4"/>
                  </a:lnTo>
                  <a:lnTo>
                    <a:pt x="64" y="4"/>
                  </a:lnTo>
                  <a:lnTo>
                    <a:pt x="2" y="0"/>
                  </a:lnTo>
                  <a:lnTo>
                    <a:pt x="0" y="44"/>
                  </a:lnTo>
                  <a:lnTo>
                    <a:pt x="0" y="44"/>
                  </a:lnTo>
                  <a:lnTo>
                    <a:pt x="193" y="51"/>
                  </a:lnTo>
                  <a:lnTo>
                    <a:pt x="188" y="207"/>
                  </a:lnTo>
                  <a:lnTo>
                    <a:pt x="188" y="207"/>
                  </a:lnTo>
                  <a:lnTo>
                    <a:pt x="190" y="209"/>
                  </a:lnTo>
                  <a:lnTo>
                    <a:pt x="190" y="209"/>
                  </a:lnTo>
                  <a:lnTo>
                    <a:pt x="190" y="209"/>
                  </a:lnTo>
                  <a:lnTo>
                    <a:pt x="190" y="209"/>
                  </a:lnTo>
                  <a:lnTo>
                    <a:pt x="197" y="211"/>
                  </a:lnTo>
                  <a:lnTo>
                    <a:pt x="200" y="216"/>
                  </a:lnTo>
                  <a:lnTo>
                    <a:pt x="200" y="216"/>
                  </a:lnTo>
                  <a:lnTo>
                    <a:pt x="202" y="218"/>
                  </a:lnTo>
                  <a:lnTo>
                    <a:pt x="204" y="219"/>
                  </a:lnTo>
                  <a:lnTo>
                    <a:pt x="204" y="219"/>
                  </a:lnTo>
                  <a:lnTo>
                    <a:pt x="205" y="223"/>
                  </a:lnTo>
                  <a:lnTo>
                    <a:pt x="209" y="224"/>
                  </a:lnTo>
                  <a:lnTo>
                    <a:pt x="209" y="224"/>
                  </a:lnTo>
                  <a:lnTo>
                    <a:pt x="212" y="226"/>
                  </a:lnTo>
                  <a:lnTo>
                    <a:pt x="215" y="224"/>
                  </a:lnTo>
                  <a:lnTo>
                    <a:pt x="215" y="224"/>
                  </a:lnTo>
                  <a:lnTo>
                    <a:pt x="217" y="224"/>
                  </a:lnTo>
                  <a:lnTo>
                    <a:pt x="221" y="226"/>
                  </a:lnTo>
                  <a:lnTo>
                    <a:pt x="224" y="228"/>
                  </a:lnTo>
                  <a:lnTo>
                    <a:pt x="226" y="229"/>
                  </a:lnTo>
                  <a:lnTo>
                    <a:pt x="226" y="229"/>
                  </a:lnTo>
                  <a:lnTo>
                    <a:pt x="234" y="228"/>
                  </a:lnTo>
                  <a:lnTo>
                    <a:pt x="238" y="228"/>
                  </a:lnTo>
                  <a:lnTo>
                    <a:pt x="241" y="229"/>
                  </a:lnTo>
                  <a:lnTo>
                    <a:pt x="241" y="229"/>
                  </a:lnTo>
                  <a:lnTo>
                    <a:pt x="244" y="233"/>
                  </a:lnTo>
                  <a:lnTo>
                    <a:pt x="248" y="236"/>
                  </a:lnTo>
                  <a:lnTo>
                    <a:pt x="251" y="243"/>
                  </a:lnTo>
                  <a:lnTo>
                    <a:pt x="251" y="243"/>
                  </a:lnTo>
                  <a:lnTo>
                    <a:pt x="253" y="246"/>
                  </a:lnTo>
                  <a:lnTo>
                    <a:pt x="256" y="248"/>
                  </a:lnTo>
                  <a:lnTo>
                    <a:pt x="256" y="248"/>
                  </a:lnTo>
                  <a:lnTo>
                    <a:pt x="263" y="248"/>
                  </a:lnTo>
                  <a:lnTo>
                    <a:pt x="263" y="248"/>
                  </a:lnTo>
                  <a:lnTo>
                    <a:pt x="270" y="250"/>
                  </a:lnTo>
                  <a:lnTo>
                    <a:pt x="270" y="250"/>
                  </a:lnTo>
                  <a:lnTo>
                    <a:pt x="277" y="250"/>
                  </a:lnTo>
                  <a:lnTo>
                    <a:pt x="280" y="250"/>
                  </a:lnTo>
                  <a:lnTo>
                    <a:pt x="283" y="251"/>
                  </a:lnTo>
                  <a:lnTo>
                    <a:pt x="283" y="251"/>
                  </a:lnTo>
                  <a:lnTo>
                    <a:pt x="285" y="250"/>
                  </a:lnTo>
                  <a:lnTo>
                    <a:pt x="287" y="250"/>
                  </a:lnTo>
                  <a:lnTo>
                    <a:pt x="287" y="250"/>
                  </a:lnTo>
                  <a:lnTo>
                    <a:pt x="290" y="251"/>
                  </a:lnTo>
                  <a:lnTo>
                    <a:pt x="292" y="253"/>
                  </a:lnTo>
                  <a:lnTo>
                    <a:pt x="292" y="253"/>
                  </a:lnTo>
                  <a:lnTo>
                    <a:pt x="295" y="257"/>
                  </a:lnTo>
                  <a:lnTo>
                    <a:pt x="299" y="258"/>
                  </a:lnTo>
                  <a:lnTo>
                    <a:pt x="300" y="257"/>
                  </a:lnTo>
                  <a:lnTo>
                    <a:pt x="300" y="257"/>
                  </a:lnTo>
                  <a:lnTo>
                    <a:pt x="304" y="258"/>
                  </a:lnTo>
                  <a:lnTo>
                    <a:pt x="307" y="258"/>
                  </a:lnTo>
                  <a:lnTo>
                    <a:pt x="307" y="258"/>
                  </a:lnTo>
                  <a:lnTo>
                    <a:pt x="310" y="260"/>
                  </a:lnTo>
                  <a:lnTo>
                    <a:pt x="312" y="258"/>
                  </a:lnTo>
                  <a:lnTo>
                    <a:pt x="312" y="258"/>
                  </a:lnTo>
                  <a:lnTo>
                    <a:pt x="316" y="258"/>
                  </a:lnTo>
                  <a:lnTo>
                    <a:pt x="317" y="258"/>
                  </a:lnTo>
                  <a:lnTo>
                    <a:pt x="317" y="258"/>
                  </a:lnTo>
                  <a:lnTo>
                    <a:pt x="321" y="260"/>
                  </a:lnTo>
                  <a:lnTo>
                    <a:pt x="324" y="265"/>
                  </a:lnTo>
                  <a:lnTo>
                    <a:pt x="324" y="265"/>
                  </a:lnTo>
                  <a:lnTo>
                    <a:pt x="327" y="272"/>
                  </a:lnTo>
                  <a:lnTo>
                    <a:pt x="329" y="274"/>
                  </a:lnTo>
                  <a:lnTo>
                    <a:pt x="333" y="277"/>
                  </a:lnTo>
                  <a:lnTo>
                    <a:pt x="333" y="277"/>
                  </a:lnTo>
                  <a:lnTo>
                    <a:pt x="336" y="277"/>
                  </a:lnTo>
                  <a:lnTo>
                    <a:pt x="339" y="275"/>
                  </a:lnTo>
                  <a:lnTo>
                    <a:pt x="344" y="270"/>
                  </a:lnTo>
                  <a:lnTo>
                    <a:pt x="344" y="270"/>
                  </a:lnTo>
                  <a:lnTo>
                    <a:pt x="348" y="267"/>
                  </a:lnTo>
                  <a:lnTo>
                    <a:pt x="350" y="268"/>
                  </a:lnTo>
                  <a:lnTo>
                    <a:pt x="353" y="272"/>
                  </a:lnTo>
                  <a:lnTo>
                    <a:pt x="353" y="272"/>
                  </a:lnTo>
                  <a:lnTo>
                    <a:pt x="358" y="277"/>
                  </a:lnTo>
                  <a:lnTo>
                    <a:pt x="358" y="277"/>
                  </a:lnTo>
                  <a:lnTo>
                    <a:pt x="360" y="279"/>
                  </a:lnTo>
                  <a:lnTo>
                    <a:pt x="363" y="280"/>
                  </a:lnTo>
                  <a:lnTo>
                    <a:pt x="370" y="279"/>
                  </a:lnTo>
                  <a:lnTo>
                    <a:pt x="370" y="279"/>
                  </a:lnTo>
                  <a:lnTo>
                    <a:pt x="373" y="279"/>
                  </a:lnTo>
                  <a:lnTo>
                    <a:pt x="375" y="275"/>
                  </a:lnTo>
                  <a:lnTo>
                    <a:pt x="378" y="274"/>
                  </a:lnTo>
                  <a:lnTo>
                    <a:pt x="382" y="272"/>
                  </a:lnTo>
                  <a:lnTo>
                    <a:pt x="382" y="272"/>
                  </a:lnTo>
                  <a:lnTo>
                    <a:pt x="383" y="274"/>
                  </a:lnTo>
                  <a:lnTo>
                    <a:pt x="387" y="274"/>
                  </a:lnTo>
                  <a:lnTo>
                    <a:pt x="387" y="274"/>
                  </a:lnTo>
                  <a:lnTo>
                    <a:pt x="394" y="274"/>
                  </a:lnTo>
                  <a:lnTo>
                    <a:pt x="394" y="274"/>
                  </a:lnTo>
                  <a:lnTo>
                    <a:pt x="397" y="274"/>
                  </a:lnTo>
                  <a:lnTo>
                    <a:pt x="397" y="275"/>
                  </a:lnTo>
                  <a:lnTo>
                    <a:pt x="399" y="277"/>
                  </a:lnTo>
                  <a:lnTo>
                    <a:pt x="400" y="277"/>
                  </a:lnTo>
                  <a:lnTo>
                    <a:pt x="400" y="277"/>
                  </a:lnTo>
                  <a:lnTo>
                    <a:pt x="404" y="275"/>
                  </a:lnTo>
                  <a:lnTo>
                    <a:pt x="409" y="275"/>
                  </a:lnTo>
                  <a:lnTo>
                    <a:pt x="409" y="275"/>
                  </a:lnTo>
                  <a:lnTo>
                    <a:pt x="416" y="274"/>
                  </a:lnTo>
                  <a:lnTo>
                    <a:pt x="419" y="274"/>
                  </a:lnTo>
                  <a:lnTo>
                    <a:pt x="421" y="275"/>
                  </a:lnTo>
                  <a:lnTo>
                    <a:pt x="421" y="275"/>
                  </a:lnTo>
                  <a:lnTo>
                    <a:pt x="428" y="279"/>
                  </a:lnTo>
                  <a:lnTo>
                    <a:pt x="434" y="279"/>
                  </a:lnTo>
                  <a:lnTo>
                    <a:pt x="434" y="279"/>
                  </a:lnTo>
                  <a:lnTo>
                    <a:pt x="450" y="277"/>
                  </a:lnTo>
                  <a:lnTo>
                    <a:pt x="450" y="277"/>
                  </a:lnTo>
                  <a:lnTo>
                    <a:pt x="458" y="277"/>
                  </a:lnTo>
                  <a:lnTo>
                    <a:pt x="465" y="275"/>
                  </a:lnTo>
                  <a:lnTo>
                    <a:pt x="465" y="275"/>
                  </a:lnTo>
                  <a:lnTo>
                    <a:pt x="489" y="272"/>
                  </a:lnTo>
                  <a:lnTo>
                    <a:pt x="489" y="272"/>
                  </a:lnTo>
                  <a:lnTo>
                    <a:pt x="492" y="272"/>
                  </a:lnTo>
                  <a:lnTo>
                    <a:pt x="494" y="274"/>
                  </a:lnTo>
                  <a:lnTo>
                    <a:pt x="497" y="275"/>
                  </a:lnTo>
                  <a:lnTo>
                    <a:pt x="501" y="275"/>
                  </a:lnTo>
                  <a:lnTo>
                    <a:pt x="501" y="275"/>
                  </a:lnTo>
                  <a:lnTo>
                    <a:pt x="504" y="274"/>
                  </a:lnTo>
                  <a:lnTo>
                    <a:pt x="507" y="270"/>
                  </a:lnTo>
                  <a:lnTo>
                    <a:pt x="507" y="270"/>
                  </a:lnTo>
                  <a:lnTo>
                    <a:pt x="514" y="270"/>
                  </a:lnTo>
                  <a:lnTo>
                    <a:pt x="514" y="270"/>
                  </a:lnTo>
                  <a:lnTo>
                    <a:pt x="519" y="272"/>
                  </a:lnTo>
                  <a:lnTo>
                    <a:pt x="526" y="275"/>
                  </a:lnTo>
                  <a:lnTo>
                    <a:pt x="526" y="275"/>
                  </a:lnTo>
                  <a:lnTo>
                    <a:pt x="528" y="277"/>
                  </a:lnTo>
                  <a:lnTo>
                    <a:pt x="531" y="279"/>
                  </a:lnTo>
                  <a:lnTo>
                    <a:pt x="531" y="279"/>
                  </a:lnTo>
                  <a:lnTo>
                    <a:pt x="534" y="279"/>
                  </a:lnTo>
                  <a:lnTo>
                    <a:pt x="536" y="279"/>
                  </a:lnTo>
                  <a:lnTo>
                    <a:pt x="536" y="279"/>
                  </a:lnTo>
                  <a:lnTo>
                    <a:pt x="540" y="279"/>
                  </a:lnTo>
                  <a:lnTo>
                    <a:pt x="541" y="282"/>
                  </a:lnTo>
                  <a:lnTo>
                    <a:pt x="545" y="284"/>
                  </a:lnTo>
                  <a:lnTo>
                    <a:pt x="546" y="284"/>
                  </a:lnTo>
                  <a:lnTo>
                    <a:pt x="546" y="284"/>
                  </a:lnTo>
                  <a:lnTo>
                    <a:pt x="550" y="284"/>
                  </a:lnTo>
                  <a:lnTo>
                    <a:pt x="553" y="285"/>
                  </a:lnTo>
                  <a:lnTo>
                    <a:pt x="553" y="285"/>
                  </a:lnTo>
                  <a:lnTo>
                    <a:pt x="558" y="290"/>
                  </a:lnTo>
                  <a:lnTo>
                    <a:pt x="558" y="290"/>
                  </a:lnTo>
                  <a:lnTo>
                    <a:pt x="562" y="292"/>
                  </a:lnTo>
                  <a:lnTo>
                    <a:pt x="553" y="58"/>
                  </a:lnTo>
                  <a:lnTo>
                    <a:pt x="551" y="1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0" name="Freeform 96">
              <a:extLst>
                <a:ext uri="{FF2B5EF4-FFF2-40B4-BE49-F238E27FC236}">
                  <a16:creationId xmlns:a16="http://schemas.microsoft.com/office/drawing/2014/main" id="{C7151433-6FF5-494D-BFC0-52378BD0B888}"/>
                </a:ext>
              </a:extLst>
            </p:cNvPr>
            <p:cNvSpPr>
              <a:spLocks/>
            </p:cNvSpPr>
            <p:nvPr/>
          </p:nvSpPr>
          <p:spPr bwMode="auto">
            <a:xfrm>
              <a:off x="9330756" y="3539405"/>
              <a:ext cx="826970" cy="399056"/>
            </a:xfrm>
            <a:custGeom>
              <a:avLst/>
              <a:gdLst>
                <a:gd name="T0" fmla="*/ 458 w 458"/>
                <a:gd name="T1" fmla="*/ 114 h 243"/>
                <a:gd name="T2" fmla="*/ 450 w 458"/>
                <a:gd name="T3" fmla="*/ 124 h 243"/>
                <a:gd name="T4" fmla="*/ 443 w 458"/>
                <a:gd name="T5" fmla="*/ 128 h 243"/>
                <a:gd name="T6" fmla="*/ 441 w 458"/>
                <a:gd name="T7" fmla="*/ 129 h 243"/>
                <a:gd name="T8" fmla="*/ 435 w 458"/>
                <a:gd name="T9" fmla="*/ 136 h 243"/>
                <a:gd name="T10" fmla="*/ 426 w 458"/>
                <a:gd name="T11" fmla="*/ 150 h 243"/>
                <a:gd name="T12" fmla="*/ 418 w 458"/>
                <a:gd name="T13" fmla="*/ 163 h 243"/>
                <a:gd name="T14" fmla="*/ 416 w 458"/>
                <a:gd name="T15" fmla="*/ 165 h 243"/>
                <a:gd name="T16" fmla="*/ 413 w 458"/>
                <a:gd name="T17" fmla="*/ 167 h 243"/>
                <a:gd name="T18" fmla="*/ 408 w 458"/>
                <a:gd name="T19" fmla="*/ 168 h 243"/>
                <a:gd name="T20" fmla="*/ 404 w 458"/>
                <a:gd name="T21" fmla="*/ 168 h 243"/>
                <a:gd name="T22" fmla="*/ 402 w 458"/>
                <a:gd name="T23" fmla="*/ 170 h 243"/>
                <a:gd name="T24" fmla="*/ 397 w 458"/>
                <a:gd name="T25" fmla="*/ 173 h 243"/>
                <a:gd name="T26" fmla="*/ 397 w 458"/>
                <a:gd name="T27" fmla="*/ 175 h 243"/>
                <a:gd name="T28" fmla="*/ 392 w 458"/>
                <a:gd name="T29" fmla="*/ 177 h 243"/>
                <a:gd name="T30" fmla="*/ 384 w 458"/>
                <a:gd name="T31" fmla="*/ 182 h 243"/>
                <a:gd name="T32" fmla="*/ 375 w 458"/>
                <a:gd name="T33" fmla="*/ 185 h 243"/>
                <a:gd name="T34" fmla="*/ 367 w 458"/>
                <a:gd name="T35" fmla="*/ 189 h 243"/>
                <a:gd name="T36" fmla="*/ 360 w 458"/>
                <a:gd name="T37" fmla="*/ 194 h 243"/>
                <a:gd name="T38" fmla="*/ 358 w 458"/>
                <a:gd name="T39" fmla="*/ 195 h 243"/>
                <a:gd name="T40" fmla="*/ 357 w 458"/>
                <a:gd name="T41" fmla="*/ 197 h 243"/>
                <a:gd name="T42" fmla="*/ 341 w 458"/>
                <a:gd name="T43" fmla="*/ 201 h 243"/>
                <a:gd name="T44" fmla="*/ 313 w 458"/>
                <a:gd name="T45" fmla="*/ 204 h 243"/>
                <a:gd name="T46" fmla="*/ 250 w 458"/>
                <a:gd name="T47" fmla="*/ 211 h 243"/>
                <a:gd name="T48" fmla="*/ 229 w 458"/>
                <a:gd name="T49" fmla="*/ 212 h 243"/>
                <a:gd name="T50" fmla="*/ 184 w 458"/>
                <a:gd name="T51" fmla="*/ 216 h 243"/>
                <a:gd name="T52" fmla="*/ 145 w 458"/>
                <a:gd name="T53" fmla="*/ 219 h 243"/>
                <a:gd name="T54" fmla="*/ 124 w 458"/>
                <a:gd name="T55" fmla="*/ 219 h 243"/>
                <a:gd name="T56" fmla="*/ 2 w 458"/>
                <a:gd name="T57" fmla="*/ 240 h 243"/>
                <a:gd name="T58" fmla="*/ 2 w 458"/>
                <a:gd name="T59" fmla="*/ 238 h 243"/>
                <a:gd name="T60" fmla="*/ 9 w 458"/>
                <a:gd name="T61" fmla="*/ 235 h 243"/>
                <a:gd name="T62" fmla="*/ 17 w 458"/>
                <a:gd name="T63" fmla="*/ 216 h 243"/>
                <a:gd name="T64" fmla="*/ 27 w 458"/>
                <a:gd name="T65" fmla="*/ 187 h 243"/>
                <a:gd name="T66" fmla="*/ 58 w 458"/>
                <a:gd name="T67" fmla="*/ 185 h 243"/>
                <a:gd name="T68" fmla="*/ 66 w 458"/>
                <a:gd name="T69" fmla="*/ 170 h 243"/>
                <a:gd name="T70" fmla="*/ 78 w 458"/>
                <a:gd name="T71" fmla="*/ 160 h 243"/>
                <a:gd name="T72" fmla="*/ 78 w 458"/>
                <a:gd name="T73" fmla="*/ 141 h 243"/>
                <a:gd name="T74" fmla="*/ 87 w 458"/>
                <a:gd name="T75" fmla="*/ 126 h 243"/>
                <a:gd name="T76" fmla="*/ 134 w 458"/>
                <a:gd name="T77" fmla="*/ 114 h 243"/>
                <a:gd name="T78" fmla="*/ 150 w 458"/>
                <a:gd name="T79" fmla="*/ 112 h 243"/>
                <a:gd name="T80" fmla="*/ 180 w 458"/>
                <a:gd name="T81" fmla="*/ 102 h 243"/>
                <a:gd name="T82" fmla="*/ 182 w 458"/>
                <a:gd name="T83" fmla="*/ 87 h 243"/>
                <a:gd name="T84" fmla="*/ 199 w 458"/>
                <a:gd name="T85" fmla="*/ 95 h 243"/>
                <a:gd name="T86" fmla="*/ 218 w 458"/>
                <a:gd name="T87" fmla="*/ 97 h 243"/>
                <a:gd name="T88" fmla="*/ 224 w 458"/>
                <a:gd name="T89" fmla="*/ 75 h 243"/>
                <a:gd name="T90" fmla="*/ 241 w 458"/>
                <a:gd name="T91" fmla="*/ 48 h 243"/>
                <a:gd name="T92" fmla="*/ 257 w 458"/>
                <a:gd name="T93" fmla="*/ 34 h 243"/>
                <a:gd name="T94" fmla="*/ 280 w 458"/>
                <a:gd name="T95" fmla="*/ 24 h 243"/>
                <a:gd name="T96" fmla="*/ 284 w 458"/>
                <a:gd name="T97" fmla="*/ 5 h 243"/>
                <a:gd name="T98" fmla="*/ 302 w 458"/>
                <a:gd name="T99" fmla="*/ 4 h 243"/>
                <a:gd name="T100" fmla="*/ 336 w 458"/>
                <a:gd name="T101" fmla="*/ 17 h 243"/>
                <a:gd name="T102" fmla="*/ 389 w 458"/>
                <a:gd name="T103" fmla="*/ 17 h 243"/>
                <a:gd name="T104" fmla="*/ 418 w 458"/>
                <a:gd name="T105" fmla="*/ 34 h 243"/>
                <a:gd name="T106" fmla="*/ 419 w 458"/>
                <a:gd name="T107" fmla="*/ 43 h 243"/>
                <a:gd name="T108" fmla="*/ 438 w 458"/>
                <a:gd name="T109" fmla="*/ 80 h 243"/>
                <a:gd name="T110" fmla="*/ 452 w 458"/>
                <a:gd name="T111" fmla="*/ 9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8" h="243">
                  <a:moveTo>
                    <a:pt x="458" y="114"/>
                  </a:moveTo>
                  <a:lnTo>
                    <a:pt x="458" y="114"/>
                  </a:lnTo>
                  <a:lnTo>
                    <a:pt x="458" y="114"/>
                  </a:lnTo>
                  <a:lnTo>
                    <a:pt x="458" y="114"/>
                  </a:lnTo>
                  <a:lnTo>
                    <a:pt x="458" y="114"/>
                  </a:lnTo>
                  <a:lnTo>
                    <a:pt x="458" y="114"/>
                  </a:lnTo>
                  <a:lnTo>
                    <a:pt x="458" y="114"/>
                  </a:lnTo>
                  <a:lnTo>
                    <a:pt x="458" y="114"/>
                  </a:lnTo>
                  <a:lnTo>
                    <a:pt x="458" y="114"/>
                  </a:lnTo>
                  <a:lnTo>
                    <a:pt x="458" y="114"/>
                  </a:lnTo>
                  <a:lnTo>
                    <a:pt x="458" y="114"/>
                  </a:lnTo>
                  <a:lnTo>
                    <a:pt x="453" y="119"/>
                  </a:lnTo>
                  <a:lnTo>
                    <a:pt x="450" y="124"/>
                  </a:lnTo>
                  <a:lnTo>
                    <a:pt x="450" y="124"/>
                  </a:lnTo>
                  <a:lnTo>
                    <a:pt x="448" y="124"/>
                  </a:lnTo>
                  <a:lnTo>
                    <a:pt x="448" y="124"/>
                  </a:lnTo>
                  <a:lnTo>
                    <a:pt x="448" y="124"/>
                  </a:lnTo>
                  <a:lnTo>
                    <a:pt x="448" y="124"/>
                  </a:lnTo>
                  <a:lnTo>
                    <a:pt x="447" y="126"/>
                  </a:lnTo>
                  <a:lnTo>
                    <a:pt x="447" y="126"/>
                  </a:lnTo>
                  <a:lnTo>
                    <a:pt x="443" y="128"/>
                  </a:lnTo>
                  <a:lnTo>
                    <a:pt x="443" y="128"/>
                  </a:lnTo>
                  <a:lnTo>
                    <a:pt x="441" y="129"/>
                  </a:lnTo>
                  <a:lnTo>
                    <a:pt x="441" y="129"/>
                  </a:lnTo>
                  <a:lnTo>
                    <a:pt x="441" y="129"/>
                  </a:lnTo>
                  <a:lnTo>
                    <a:pt x="441" y="129"/>
                  </a:lnTo>
                  <a:lnTo>
                    <a:pt x="441" y="129"/>
                  </a:lnTo>
                  <a:lnTo>
                    <a:pt x="441" y="129"/>
                  </a:lnTo>
                  <a:lnTo>
                    <a:pt x="440" y="131"/>
                  </a:lnTo>
                  <a:lnTo>
                    <a:pt x="440" y="131"/>
                  </a:lnTo>
                  <a:lnTo>
                    <a:pt x="438" y="133"/>
                  </a:lnTo>
                  <a:lnTo>
                    <a:pt x="438" y="133"/>
                  </a:lnTo>
                  <a:lnTo>
                    <a:pt x="436" y="134"/>
                  </a:lnTo>
                  <a:lnTo>
                    <a:pt x="436" y="134"/>
                  </a:lnTo>
                  <a:lnTo>
                    <a:pt x="435" y="136"/>
                  </a:lnTo>
                  <a:lnTo>
                    <a:pt x="435" y="136"/>
                  </a:lnTo>
                  <a:lnTo>
                    <a:pt x="435" y="136"/>
                  </a:lnTo>
                  <a:lnTo>
                    <a:pt x="435" y="136"/>
                  </a:lnTo>
                  <a:lnTo>
                    <a:pt x="431" y="139"/>
                  </a:lnTo>
                  <a:lnTo>
                    <a:pt x="431" y="139"/>
                  </a:lnTo>
                  <a:lnTo>
                    <a:pt x="428" y="145"/>
                  </a:lnTo>
                  <a:lnTo>
                    <a:pt x="426" y="150"/>
                  </a:lnTo>
                  <a:lnTo>
                    <a:pt x="421" y="160"/>
                  </a:lnTo>
                  <a:lnTo>
                    <a:pt x="421" y="160"/>
                  </a:lnTo>
                  <a:lnTo>
                    <a:pt x="419" y="163"/>
                  </a:lnTo>
                  <a:lnTo>
                    <a:pt x="419" y="163"/>
                  </a:lnTo>
                  <a:lnTo>
                    <a:pt x="418" y="163"/>
                  </a:lnTo>
                  <a:lnTo>
                    <a:pt x="418" y="163"/>
                  </a:lnTo>
                  <a:lnTo>
                    <a:pt x="418" y="163"/>
                  </a:lnTo>
                  <a:lnTo>
                    <a:pt x="418" y="163"/>
                  </a:lnTo>
                  <a:lnTo>
                    <a:pt x="418" y="165"/>
                  </a:lnTo>
                  <a:lnTo>
                    <a:pt x="418" y="165"/>
                  </a:lnTo>
                  <a:lnTo>
                    <a:pt x="418" y="165"/>
                  </a:lnTo>
                  <a:lnTo>
                    <a:pt x="418" y="165"/>
                  </a:lnTo>
                  <a:lnTo>
                    <a:pt x="416" y="165"/>
                  </a:lnTo>
                  <a:lnTo>
                    <a:pt x="416" y="165"/>
                  </a:lnTo>
                  <a:lnTo>
                    <a:pt x="416" y="167"/>
                  </a:lnTo>
                  <a:lnTo>
                    <a:pt x="416" y="167"/>
                  </a:lnTo>
                  <a:lnTo>
                    <a:pt x="414" y="167"/>
                  </a:lnTo>
                  <a:lnTo>
                    <a:pt x="414" y="167"/>
                  </a:lnTo>
                  <a:lnTo>
                    <a:pt x="414" y="167"/>
                  </a:lnTo>
                  <a:lnTo>
                    <a:pt x="414" y="167"/>
                  </a:lnTo>
                  <a:lnTo>
                    <a:pt x="413" y="167"/>
                  </a:lnTo>
                  <a:lnTo>
                    <a:pt x="413" y="167"/>
                  </a:lnTo>
                  <a:lnTo>
                    <a:pt x="411" y="167"/>
                  </a:lnTo>
                  <a:lnTo>
                    <a:pt x="411" y="167"/>
                  </a:lnTo>
                  <a:lnTo>
                    <a:pt x="408" y="168"/>
                  </a:lnTo>
                  <a:lnTo>
                    <a:pt x="408" y="168"/>
                  </a:lnTo>
                  <a:lnTo>
                    <a:pt x="408" y="168"/>
                  </a:lnTo>
                  <a:lnTo>
                    <a:pt x="408" y="168"/>
                  </a:lnTo>
                  <a:lnTo>
                    <a:pt x="406" y="168"/>
                  </a:lnTo>
                  <a:lnTo>
                    <a:pt x="406" y="168"/>
                  </a:lnTo>
                  <a:lnTo>
                    <a:pt x="406" y="168"/>
                  </a:lnTo>
                  <a:lnTo>
                    <a:pt x="406" y="168"/>
                  </a:lnTo>
                  <a:lnTo>
                    <a:pt x="404" y="168"/>
                  </a:lnTo>
                  <a:lnTo>
                    <a:pt x="404" y="168"/>
                  </a:lnTo>
                  <a:lnTo>
                    <a:pt x="404" y="168"/>
                  </a:lnTo>
                  <a:lnTo>
                    <a:pt x="404" y="168"/>
                  </a:lnTo>
                  <a:lnTo>
                    <a:pt x="404" y="168"/>
                  </a:lnTo>
                  <a:lnTo>
                    <a:pt x="404" y="168"/>
                  </a:lnTo>
                  <a:lnTo>
                    <a:pt x="404" y="168"/>
                  </a:lnTo>
                  <a:lnTo>
                    <a:pt x="404" y="168"/>
                  </a:lnTo>
                  <a:lnTo>
                    <a:pt x="402" y="170"/>
                  </a:lnTo>
                  <a:lnTo>
                    <a:pt x="402" y="170"/>
                  </a:lnTo>
                  <a:lnTo>
                    <a:pt x="402" y="170"/>
                  </a:lnTo>
                  <a:lnTo>
                    <a:pt x="402" y="170"/>
                  </a:lnTo>
                  <a:lnTo>
                    <a:pt x="399" y="173"/>
                  </a:lnTo>
                  <a:lnTo>
                    <a:pt x="399" y="173"/>
                  </a:lnTo>
                  <a:lnTo>
                    <a:pt x="399" y="173"/>
                  </a:lnTo>
                  <a:lnTo>
                    <a:pt x="399" y="173"/>
                  </a:lnTo>
                  <a:lnTo>
                    <a:pt x="397" y="173"/>
                  </a:lnTo>
                  <a:lnTo>
                    <a:pt x="397" y="173"/>
                  </a:lnTo>
                  <a:lnTo>
                    <a:pt x="397" y="175"/>
                  </a:lnTo>
                  <a:lnTo>
                    <a:pt x="397" y="175"/>
                  </a:lnTo>
                  <a:lnTo>
                    <a:pt x="397" y="175"/>
                  </a:lnTo>
                  <a:lnTo>
                    <a:pt x="397" y="175"/>
                  </a:lnTo>
                  <a:lnTo>
                    <a:pt x="397" y="175"/>
                  </a:lnTo>
                  <a:lnTo>
                    <a:pt x="397" y="175"/>
                  </a:lnTo>
                  <a:lnTo>
                    <a:pt x="396" y="175"/>
                  </a:lnTo>
                  <a:lnTo>
                    <a:pt x="396" y="175"/>
                  </a:lnTo>
                  <a:lnTo>
                    <a:pt x="394" y="177"/>
                  </a:lnTo>
                  <a:lnTo>
                    <a:pt x="394" y="177"/>
                  </a:lnTo>
                  <a:lnTo>
                    <a:pt x="394" y="177"/>
                  </a:lnTo>
                  <a:lnTo>
                    <a:pt x="394" y="177"/>
                  </a:lnTo>
                  <a:lnTo>
                    <a:pt x="392" y="177"/>
                  </a:lnTo>
                  <a:lnTo>
                    <a:pt x="392" y="177"/>
                  </a:lnTo>
                  <a:lnTo>
                    <a:pt x="391" y="178"/>
                  </a:lnTo>
                  <a:lnTo>
                    <a:pt x="391" y="178"/>
                  </a:lnTo>
                  <a:lnTo>
                    <a:pt x="385" y="180"/>
                  </a:lnTo>
                  <a:lnTo>
                    <a:pt x="385" y="180"/>
                  </a:lnTo>
                  <a:lnTo>
                    <a:pt x="384" y="182"/>
                  </a:lnTo>
                  <a:lnTo>
                    <a:pt x="384" y="182"/>
                  </a:lnTo>
                  <a:lnTo>
                    <a:pt x="380" y="184"/>
                  </a:lnTo>
                  <a:lnTo>
                    <a:pt x="380" y="184"/>
                  </a:lnTo>
                  <a:lnTo>
                    <a:pt x="379" y="185"/>
                  </a:lnTo>
                  <a:lnTo>
                    <a:pt x="379" y="185"/>
                  </a:lnTo>
                  <a:lnTo>
                    <a:pt x="377" y="185"/>
                  </a:lnTo>
                  <a:lnTo>
                    <a:pt x="377" y="185"/>
                  </a:lnTo>
                  <a:lnTo>
                    <a:pt x="375" y="185"/>
                  </a:lnTo>
                  <a:lnTo>
                    <a:pt x="375" y="185"/>
                  </a:lnTo>
                  <a:lnTo>
                    <a:pt x="372" y="187"/>
                  </a:lnTo>
                  <a:lnTo>
                    <a:pt x="372" y="187"/>
                  </a:lnTo>
                  <a:lnTo>
                    <a:pt x="372" y="187"/>
                  </a:lnTo>
                  <a:lnTo>
                    <a:pt x="372" y="187"/>
                  </a:lnTo>
                  <a:lnTo>
                    <a:pt x="367" y="189"/>
                  </a:lnTo>
                  <a:lnTo>
                    <a:pt x="367" y="189"/>
                  </a:lnTo>
                  <a:lnTo>
                    <a:pt x="365" y="190"/>
                  </a:lnTo>
                  <a:lnTo>
                    <a:pt x="365" y="190"/>
                  </a:lnTo>
                  <a:lnTo>
                    <a:pt x="362" y="192"/>
                  </a:lnTo>
                  <a:lnTo>
                    <a:pt x="362" y="192"/>
                  </a:lnTo>
                  <a:lnTo>
                    <a:pt x="362" y="192"/>
                  </a:lnTo>
                  <a:lnTo>
                    <a:pt x="362" y="192"/>
                  </a:lnTo>
                  <a:lnTo>
                    <a:pt x="360" y="194"/>
                  </a:lnTo>
                  <a:lnTo>
                    <a:pt x="360" y="194"/>
                  </a:lnTo>
                  <a:lnTo>
                    <a:pt x="360" y="194"/>
                  </a:lnTo>
                  <a:lnTo>
                    <a:pt x="360" y="194"/>
                  </a:lnTo>
                  <a:lnTo>
                    <a:pt x="360" y="195"/>
                  </a:lnTo>
                  <a:lnTo>
                    <a:pt x="360" y="195"/>
                  </a:lnTo>
                  <a:lnTo>
                    <a:pt x="358" y="195"/>
                  </a:lnTo>
                  <a:lnTo>
                    <a:pt x="358" y="195"/>
                  </a:lnTo>
                  <a:lnTo>
                    <a:pt x="358" y="195"/>
                  </a:lnTo>
                  <a:lnTo>
                    <a:pt x="358" y="195"/>
                  </a:lnTo>
                  <a:lnTo>
                    <a:pt x="358" y="195"/>
                  </a:lnTo>
                  <a:lnTo>
                    <a:pt x="358" y="195"/>
                  </a:lnTo>
                  <a:lnTo>
                    <a:pt x="358" y="195"/>
                  </a:lnTo>
                  <a:lnTo>
                    <a:pt x="357" y="197"/>
                  </a:lnTo>
                  <a:lnTo>
                    <a:pt x="357" y="197"/>
                  </a:lnTo>
                  <a:lnTo>
                    <a:pt x="357" y="197"/>
                  </a:lnTo>
                  <a:lnTo>
                    <a:pt x="357" y="197"/>
                  </a:lnTo>
                  <a:lnTo>
                    <a:pt x="357" y="199"/>
                  </a:lnTo>
                  <a:lnTo>
                    <a:pt x="357" y="199"/>
                  </a:lnTo>
                  <a:lnTo>
                    <a:pt x="357" y="199"/>
                  </a:lnTo>
                  <a:lnTo>
                    <a:pt x="341" y="201"/>
                  </a:lnTo>
                  <a:lnTo>
                    <a:pt x="341" y="201"/>
                  </a:lnTo>
                  <a:lnTo>
                    <a:pt x="329" y="202"/>
                  </a:lnTo>
                  <a:lnTo>
                    <a:pt x="329" y="202"/>
                  </a:lnTo>
                  <a:lnTo>
                    <a:pt x="326" y="202"/>
                  </a:lnTo>
                  <a:lnTo>
                    <a:pt x="326" y="202"/>
                  </a:lnTo>
                  <a:lnTo>
                    <a:pt x="321" y="202"/>
                  </a:lnTo>
                  <a:lnTo>
                    <a:pt x="321" y="202"/>
                  </a:lnTo>
                  <a:lnTo>
                    <a:pt x="313" y="204"/>
                  </a:lnTo>
                  <a:lnTo>
                    <a:pt x="313" y="204"/>
                  </a:lnTo>
                  <a:lnTo>
                    <a:pt x="307" y="204"/>
                  </a:lnTo>
                  <a:lnTo>
                    <a:pt x="307" y="204"/>
                  </a:lnTo>
                  <a:lnTo>
                    <a:pt x="257" y="211"/>
                  </a:lnTo>
                  <a:lnTo>
                    <a:pt x="257" y="211"/>
                  </a:lnTo>
                  <a:lnTo>
                    <a:pt x="250" y="211"/>
                  </a:lnTo>
                  <a:lnTo>
                    <a:pt x="250" y="211"/>
                  </a:lnTo>
                  <a:lnTo>
                    <a:pt x="248" y="211"/>
                  </a:lnTo>
                  <a:lnTo>
                    <a:pt x="248" y="211"/>
                  </a:lnTo>
                  <a:lnTo>
                    <a:pt x="236" y="212"/>
                  </a:lnTo>
                  <a:lnTo>
                    <a:pt x="236" y="212"/>
                  </a:lnTo>
                  <a:lnTo>
                    <a:pt x="236" y="212"/>
                  </a:lnTo>
                  <a:lnTo>
                    <a:pt x="236" y="212"/>
                  </a:lnTo>
                  <a:lnTo>
                    <a:pt x="229" y="212"/>
                  </a:lnTo>
                  <a:lnTo>
                    <a:pt x="229" y="212"/>
                  </a:lnTo>
                  <a:lnTo>
                    <a:pt x="211" y="214"/>
                  </a:lnTo>
                  <a:lnTo>
                    <a:pt x="211" y="214"/>
                  </a:lnTo>
                  <a:lnTo>
                    <a:pt x="204" y="216"/>
                  </a:lnTo>
                  <a:lnTo>
                    <a:pt x="204" y="216"/>
                  </a:lnTo>
                  <a:lnTo>
                    <a:pt x="184" y="216"/>
                  </a:lnTo>
                  <a:lnTo>
                    <a:pt x="184" y="216"/>
                  </a:lnTo>
                  <a:lnTo>
                    <a:pt x="177" y="218"/>
                  </a:lnTo>
                  <a:lnTo>
                    <a:pt x="177" y="218"/>
                  </a:lnTo>
                  <a:lnTo>
                    <a:pt x="172" y="218"/>
                  </a:lnTo>
                  <a:lnTo>
                    <a:pt x="172" y="218"/>
                  </a:lnTo>
                  <a:lnTo>
                    <a:pt x="165" y="218"/>
                  </a:lnTo>
                  <a:lnTo>
                    <a:pt x="165" y="218"/>
                  </a:lnTo>
                  <a:lnTo>
                    <a:pt x="145" y="219"/>
                  </a:lnTo>
                  <a:lnTo>
                    <a:pt x="145" y="219"/>
                  </a:lnTo>
                  <a:lnTo>
                    <a:pt x="138" y="219"/>
                  </a:lnTo>
                  <a:lnTo>
                    <a:pt x="138" y="219"/>
                  </a:lnTo>
                  <a:lnTo>
                    <a:pt x="131" y="219"/>
                  </a:lnTo>
                  <a:lnTo>
                    <a:pt x="131" y="219"/>
                  </a:lnTo>
                  <a:lnTo>
                    <a:pt x="124" y="219"/>
                  </a:lnTo>
                  <a:lnTo>
                    <a:pt x="124" y="219"/>
                  </a:lnTo>
                  <a:lnTo>
                    <a:pt x="99" y="219"/>
                  </a:lnTo>
                  <a:lnTo>
                    <a:pt x="99" y="219"/>
                  </a:lnTo>
                  <a:lnTo>
                    <a:pt x="99" y="241"/>
                  </a:lnTo>
                  <a:lnTo>
                    <a:pt x="99" y="241"/>
                  </a:lnTo>
                  <a:lnTo>
                    <a:pt x="0" y="243"/>
                  </a:lnTo>
                  <a:lnTo>
                    <a:pt x="0" y="243"/>
                  </a:lnTo>
                  <a:lnTo>
                    <a:pt x="2" y="240"/>
                  </a:lnTo>
                  <a:lnTo>
                    <a:pt x="2" y="240"/>
                  </a:lnTo>
                  <a:lnTo>
                    <a:pt x="2" y="240"/>
                  </a:lnTo>
                  <a:lnTo>
                    <a:pt x="2" y="240"/>
                  </a:lnTo>
                  <a:lnTo>
                    <a:pt x="2" y="240"/>
                  </a:lnTo>
                  <a:lnTo>
                    <a:pt x="2" y="238"/>
                  </a:lnTo>
                  <a:lnTo>
                    <a:pt x="2" y="238"/>
                  </a:lnTo>
                  <a:lnTo>
                    <a:pt x="2" y="238"/>
                  </a:lnTo>
                  <a:lnTo>
                    <a:pt x="2" y="238"/>
                  </a:lnTo>
                  <a:lnTo>
                    <a:pt x="2" y="238"/>
                  </a:lnTo>
                  <a:lnTo>
                    <a:pt x="2" y="238"/>
                  </a:lnTo>
                  <a:lnTo>
                    <a:pt x="4" y="236"/>
                  </a:lnTo>
                  <a:lnTo>
                    <a:pt x="4" y="236"/>
                  </a:lnTo>
                  <a:lnTo>
                    <a:pt x="5" y="235"/>
                  </a:lnTo>
                  <a:lnTo>
                    <a:pt x="9" y="235"/>
                  </a:lnTo>
                  <a:lnTo>
                    <a:pt x="10" y="235"/>
                  </a:lnTo>
                  <a:lnTo>
                    <a:pt x="14" y="235"/>
                  </a:lnTo>
                  <a:lnTo>
                    <a:pt x="14" y="235"/>
                  </a:lnTo>
                  <a:lnTo>
                    <a:pt x="17" y="231"/>
                  </a:lnTo>
                  <a:lnTo>
                    <a:pt x="17" y="226"/>
                  </a:lnTo>
                  <a:lnTo>
                    <a:pt x="17" y="216"/>
                  </a:lnTo>
                  <a:lnTo>
                    <a:pt x="17" y="216"/>
                  </a:lnTo>
                  <a:lnTo>
                    <a:pt x="16" y="209"/>
                  </a:lnTo>
                  <a:lnTo>
                    <a:pt x="14" y="204"/>
                  </a:lnTo>
                  <a:lnTo>
                    <a:pt x="14" y="204"/>
                  </a:lnTo>
                  <a:lnTo>
                    <a:pt x="19" y="199"/>
                  </a:lnTo>
                  <a:lnTo>
                    <a:pt x="22" y="195"/>
                  </a:lnTo>
                  <a:lnTo>
                    <a:pt x="22" y="195"/>
                  </a:lnTo>
                  <a:lnTo>
                    <a:pt x="27" y="187"/>
                  </a:lnTo>
                  <a:lnTo>
                    <a:pt x="31" y="185"/>
                  </a:lnTo>
                  <a:lnTo>
                    <a:pt x="34" y="184"/>
                  </a:lnTo>
                  <a:lnTo>
                    <a:pt x="34" y="184"/>
                  </a:lnTo>
                  <a:lnTo>
                    <a:pt x="44" y="184"/>
                  </a:lnTo>
                  <a:lnTo>
                    <a:pt x="53" y="185"/>
                  </a:lnTo>
                  <a:lnTo>
                    <a:pt x="53" y="185"/>
                  </a:lnTo>
                  <a:lnTo>
                    <a:pt x="58" y="185"/>
                  </a:lnTo>
                  <a:lnTo>
                    <a:pt x="61" y="184"/>
                  </a:lnTo>
                  <a:lnTo>
                    <a:pt x="63" y="180"/>
                  </a:lnTo>
                  <a:lnTo>
                    <a:pt x="65" y="175"/>
                  </a:lnTo>
                  <a:lnTo>
                    <a:pt x="65" y="175"/>
                  </a:lnTo>
                  <a:lnTo>
                    <a:pt x="65" y="172"/>
                  </a:lnTo>
                  <a:lnTo>
                    <a:pt x="66" y="170"/>
                  </a:lnTo>
                  <a:lnTo>
                    <a:pt x="66" y="170"/>
                  </a:lnTo>
                  <a:lnTo>
                    <a:pt x="63" y="167"/>
                  </a:lnTo>
                  <a:lnTo>
                    <a:pt x="61" y="163"/>
                  </a:lnTo>
                  <a:lnTo>
                    <a:pt x="61" y="163"/>
                  </a:lnTo>
                  <a:lnTo>
                    <a:pt x="63" y="162"/>
                  </a:lnTo>
                  <a:lnTo>
                    <a:pt x="65" y="160"/>
                  </a:lnTo>
                  <a:lnTo>
                    <a:pt x="72" y="160"/>
                  </a:lnTo>
                  <a:lnTo>
                    <a:pt x="78" y="160"/>
                  </a:lnTo>
                  <a:lnTo>
                    <a:pt x="80" y="158"/>
                  </a:lnTo>
                  <a:lnTo>
                    <a:pt x="82" y="155"/>
                  </a:lnTo>
                  <a:lnTo>
                    <a:pt x="82" y="155"/>
                  </a:lnTo>
                  <a:lnTo>
                    <a:pt x="78" y="150"/>
                  </a:lnTo>
                  <a:lnTo>
                    <a:pt x="77" y="145"/>
                  </a:lnTo>
                  <a:lnTo>
                    <a:pt x="77" y="145"/>
                  </a:lnTo>
                  <a:lnTo>
                    <a:pt x="78" y="141"/>
                  </a:lnTo>
                  <a:lnTo>
                    <a:pt x="80" y="139"/>
                  </a:lnTo>
                  <a:lnTo>
                    <a:pt x="85" y="136"/>
                  </a:lnTo>
                  <a:lnTo>
                    <a:pt x="85" y="136"/>
                  </a:lnTo>
                  <a:lnTo>
                    <a:pt x="87" y="133"/>
                  </a:lnTo>
                  <a:lnTo>
                    <a:pt x="87" y="129"/>
                  </a:lnTo>
                  <a:lnTo>
                    <a:pt x="87" y="129"/>
                  </a:lnTo>
                  <a:lnTo>
                    <a:pt x="87" y="126"/>
                  </a:lnTo>
                  <a:lnTo>
                    <a:pt x="87" y="126"/>
                  </a:lnTo>
                  <a:lnTo>
                    <a:pt x="89" y="119"/>
                  </a:lnTo>
                  <a:lnTo>
                    <a:pt x="94" y="116"/>
                  </a:lnTo>
                  <a:lnTo>
                    <a:pt x="107" y="114"/>
                  </a:lnTo>
                  <a:lnTo>
                    <a:pt x="107" y="114"/>
                  </a:lnTo>
                  <a:lnTo>
                    <a:pt x="121" y="112"/>
                  </a:lnTo>
                  <a:lnTo>
                    <a:pt x="134" y="114"/>
                  </a:lnTo>
                  <a:lnTo>
                    <a:pt x="134" y="114"/>
                  </a:lnTo>
                  <a:lnTo>
                    <a:pt x="139" y="116"/>
                  </a:lnTo>
                  <a:lnTo>
                    <a:pt x="143" y="116"/>
                  </a:lnTo>
                  <a:lnTo>
                    <a:pt x="143" y="116"/>
                  </a:lnTo>
                  <a:lnTo>
                    <a:pt x="146" y="114"/>
                  </a:lnTo>
                  <a:lnTo>
                    <a:pt x="150" y="112"/>
                  </a:lnTo>
                  <a:lnTo>
                    <a:pt x="150" y="112"/>
                  </a:lnTo>
                  <a:lnTo>
                    <a:pt x="153" y="112"/>
                  </a:lnTo>
                  <a:lnTo>
                    <a:pt x="156" y="112"/>
                  </a:lnTo>
                  <a:lnTo>
                    <a:pt x="163" y="114"/>
                  </a:lnTo>
                  <a:lnTo>
                    <a:pt x="163" y="114"/>
                  </a:lnTo>
                  <a:lnTo>
                    <a:pt x="170" y="112"/>
                  </a:lnTo>
                  <a:lnTo>
                    <a:pt x="177" y="109"/>
                  </a:lnTo>
                  <a:lnTo>
                    <a:pt x="180" y="102"/>
                  </a:lnTo>
                  <a:lnTo>
                    <a:pt x="180" y="95"/>
                  </a:lnTo>
                  <a:lnTo>
                    <a:pt x="180" y="95"/>
                  </a:lnTo>
                  <a:lnTo>
                    <a:pt x="178" y="94"/>
                  </a:lnTo>
                  <a:lnTo>
                    <a:pt x="178" y="94"/>
                  </a:lnTo>
                  <a:lnTo>
                    <a:pt x="178" y="92"/>
                  </a:lnTo>
                  <a:lnTo>
                    <a:pt x="180" y="89"/>
                  </a:lnTo>
                  <a:lnTo>
                    <a:pt x="182" y="87"/>
                  </a:lnTo>
                  <a:lnTo>
                    <a:pt x="185" y="85"/>
                  </a:lnTo>
                  <a:lnTo>
                    <a:pt x="185" y="85"/>
                  </a:lnTo>
                  <a:lnTo>
                    <a:pt x="187" y="85"/>
                  </a:lnTo>
                  <a:lnTo>
                    <a:pt x="190" y="87"/>
                  </a:lnTo>
                  <a:lnTo>
                    <a:pt x="194" y="90"/>
                  </a:lnTo>
                  <a:lnTo>
                    <a:pt x="194" y="90"/>
                  </a:lnTo>
                  <a:lnTo>
                    <a:pt x="199" y="95"/>
                  </a:lnTo>
                  <a:lnTo>
                    <a:pt x="204" y="97"/>
                  </a:lnTo>
                  <a:lnTo>
                    <a:pt x="204" y="97"/>
                  </a:lnTo>
                  <a:lnTo>
                    <a:pt x="209" y="97"/>
                  </a:lnTo>
                  <a:lnTo>
                    <a:pt x="212" y="94"/>
                  </a:lnTo>
                  <a:lnTo>
                    <a:pt x="212" y="94"/>
                  </a:lnTo>
                  <a:lnTo>
                    <a:pt x="216" y="95"/>
                  </a:lnTo>
                  <a:lnTo>
                    <a:pt x="218" y="97"/>
                  </a:lnTo>
                  <a:lnTo>
                    <a:pt x="219" y="95"/>
                  </a:lnTo>
                  <a:lnTo>
                    <a:pt x="223" y="94"/>
                  </a:lnTo>
                  <a:lnTo>
                    <a:pt x="223" y="94"/>
                  </a:lnTo>
                  <a:lnTo>
                    <a:pt x="223" y="87"/>
                  </a:lnTo>
                  <a:lnTo>
                    <a:pt x="223" y="82"/>
                  </a:lnTo>
                  <a:lnTo>
                    <a:pt x="223" y="82"/>
                  </a:lnTo>
                  <a:lnTo>
                    <a:pt x="224" y="75"/>
                  </a:lnTo>
                  <a:lnTo>
                    <a:pt x="226" y="72"/>
                  </a:lnTo>
                  <a:lnTo>
                    <a:pt x="231" y="68"/>
                  </a:lnTo>
                  <a:lnTo>
                    <a:pt x="236" y="66"/>
                  </a:lnTo>
                  <a:lnTo>
                    <a:pt x="236" y="66"/>
                  </a:lnTo>
                  <a:lnTo>
                    <a:pt x="240" y="56"/>
                  </a:lnTo>
                  <a:lnTo>
                    <a:pt x="241" y="48"/>
                  </a:lnTo>
                  <a:lnTo>
                    <a:pt x="241" y="48"/>
                  </a:lnTo>
                  <a:lnTo>
                    <a:pt x="241" y="39"/>
                  </a:lnTo>
                  <a:lnTo>
                    <a:pt x="243" y="36"/>
                  </a:lnTo>
                  <a:lnTo>
                    <a:pt x="248" y="34"/>
                  </a:lnTo>
                  <a:lnTo>
                    <a:pt x="248" y="34"/>
                  </a:lnTo>
                  <a:lnTo>
                    <a:pt x="251" y="34"/>
                  </a:lnTo>
                  <a:lnTo>
                    <a:pt x="257" y="34"/>
                  </a:lnTo>
                  <a:lnTo>
                    <a:pt x="257" y="34"/>
                  </a:lnTo>
                  <a:lnTo>
                    <a:pt x="260" y="31"/>
                  </a:lnTo>
                  <a:lnTo>
                    <a:pt x="263" y="29"/>
                  </a:lnTo>
                  <a:lnTo>
                    <a:pt x="263" y="29"/>
                  </a:lnTo>
                  <a:lnTo>
                    <a:pt x="267" y="27"/>
                  </a:lnTo>
                  <a:lnTo>
                    <a:pt x="272" y="27"/>
                  </a:lnTo>
                  <a:lnTo>
                    <a:pt x="277" y="27"/>
                  </a:lnTo>
                  <a:lnTo>
                    <a:pt x="280" y="24"/>
                  </a:lnTo>
                  <a:lnTo>
                    <a:pt x="280" y="24"/>
                  </a:lnTo>
                  <a:lnTo>
                    <a:pt x="282" y="21"/>
                  </a:lnTo>
                  <a:lnTo>
                    <a:pt x="282" y="16"/>
                  </a:lnTo>
                  <a:lnTo>
                    <a:pt x="280" y="12"/>
                  </a:lnTo>
                  <a:lnTo>
                    <a:pt x="280" y="9"/>
                  </a:lnTo>
                  <a:lnTo>
                    <a:pt x="280" y="9"/>
                  </a:lnTo>
                  <a:lnTo>
                    <a:pt x="284" y="5"/>
                  </a:lnTo>
                  <a:lnTo>
                    <a:pt x="287" y="4"/>
                  </a:lnTo>
                  <a:lnTo>
                    <a:pt x="287" y="4"/>
                  </a:lnTo>
                  <a:lnTo>
                    <a:pt x="296" y="0"/>
                  </a:lnTo>
                  <a:lnTo>
                    <a:pt x="296" y="0"/>
                  </a:lnTo>
                  <a:lnTo>
                    <a:pt x="299" y="2"/>
                  </a:lnTo>
                  <a:lnTo>
                    <a:pt x="302" y="4"/>
                  </a:lnTo>
                  <a:lnTo>
                    <a:pt x="302" y="4"/>
                  </a:lnTo>
                  <a:lnTo>
                    <a:pt x="307" y="4"/>
                  </a:lnTo>
                  <a:lnTo>
                    <a:pt x="313" y="4"/>
                  </a:lnTo>
                  <a:lnTo>
                    <a:pt x="313" y="4"/>
                  </a:lnTo>
                  <a:lnTo>
                    <a:pt x="321" y="7"/>
                  </a:lnTo>
                  <a:lnTo>
                    <a:pt x="328" y="12"/>
                  </a:lnTo>
                  <a:lnTo>
                    <a:pt x="328" y="12"/>
                  </a:lnTo>
                  <a:lnTo>
                    <a:pt x="336" y="17"/>
                  </a:lnTo>
                  <a:lnTo>
                    <a:pt x="345" y="19"/>
                  </a:lnTo>
                  <a:lnTo>
                    <a:pt x="345" y="19"/>
                  </a:lnTo>
                  <a:lnTo>
                    <a:pt x="355" y="21"/>
                  </a:lnTo>
                  <a:lnTo>
                    <a:pt x="363" y="19"/>
                  </a:lnTo>
                  <a:lnTo>
                    <a:pt x="363" y="19"/>
                  </a:lnTo>
                  <a:lnTo>
                    <a:pt x="380" y="17"/>
                  </a:lnTo>
                  <a:lnTo>
                    <a:pt x="389" y="17"/>
                  </a:lnTo>
                  <a:lnTo>
                    <a:pt x="397" y="19"/>
                  </a:lnTo>
                  <a:lnTo>
                    <a:pt x="397" y="19"/>
                  </a:lnTo>
                  <a:lnTo>
                    <a:pt x="409" y="26"/>
                  </a:lnTo>
                  <a:lnTo>
                    <a:pt x="414" y="29"/>
                  </a:lnTo>
                  <a:lnTo>
                    <a:pt x="416" y="33"/>
                  </a:lnTo>
                  <a:lnTo>
                    <a:pt x="416" y="33"/>
                  </a:lnTo>
                  <a:lnTo>
                    <a:pt x="418" y="34"/>
                  </a:lnTo>
                  <a:lnTo>
                    <a:pt x="418" y="34"/>
                  </a:lnTo>
                  <a:lnTo>
                    <a:pt x="418" y="36"/>
                  </a:lnTo>
                  <a:lnTo>
                    <a:pt x="418" y="36"/>
                  </a:lnTo>
                  <a:lnTo>
                    <a:pt x="418" y="36"/>
                  </a:lnTo>
                  <a:lnTo>
                    <a:pt x="418" y="36"/>
                  </a:lnTo>
                  <a:lnTo>
                    <a:pt x="419" y="43"/>
                  </a:lnTo>
                  <a:lnTo>
                    <a:pt x="419" y="43"/>
                  </a:lnTo>
                  <a:lnTo>
                    <a:pt x="421" y="49"/>
                  </a:lnTo>
                  <a:lnTo>
                    <a:pt x="425" y="56"/>
                  </a:lnTo>
                  <a:lnTo>
                    <a:pt x="431" y="70"/>
                  </a:lnTo>
                  <a:lnTo>
                    <a:pt x="431" y="70"/>
                  </a:lnTo>
                  <a:lnTo>
                    <a:pt x="433" y="73"/>
                  </a:lnTo>
                  <a:lnTo>
                    <a:pt x="433" y="73"/>
                  </a:lnTo>
                  <a:lnTo>
                    <a:pt x="438" y="80"/>
                  </a:lnTo>
                  <a:lnTo>
                    <a:pt x="438" y="80"/>
                  </a:lnTo>
                  <a:lnTo>
                    <a:pt x="440" y="83"/>
                  </a:lnTo>
                  <a:lnTo>
                    <a:pt x="440" y="83"/>
                  </a:lnTo>
                  <a:lnTo>
                    <a:pt x="445" y="90"/>
                  </a:lnTo>
                  <a:lnTo>
                    <a:pt x="445" y="90"/>
                  </a:lnTo>
                  <a:lnTo>
                    <a:pt x="452" y="99"/>
                  </a:lnTo>
                  <a:lnTo>
                    <a:pt x="452" y="99"/>
                  </a:lnTo>
                  <a:lnTo>
                    <a:pt x="457" y="106"/>
                  </a:lnTo>
                  <a:lnTo>
                    <a:pt x="458" y="114"/>
                  </a:lnTo>
                  <a:lnTo>
                    <a:pt x="458" y="114"/>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2" name="Freeform 98">
              <a:extLst>
                <a:ext uri="{FF2B5EF4-FFF2-40B4-BE49-F238E27FC236}">
                  <a16:creationId xmlns:a16="http://schemas.microsoft.com/office/drawing/2014/main" id="{66D8ABFA-CD87-4E38-BE03-B807B0C5D41F}"/>
                </a:ext>
              </a:extLst>
            </p:cNvPr>
            <p:cNvSpPr>
              <a:spLocks/>
            </p:cNvSpPr>
            <p:nvPr/>
          </p:nvSpPr>
          <p:spPr bwMode="auto">
            <a:xfrm>
              <a:off x="5351195" y="5776091"/>
              <a:ext cx="144449" cy="93607"/>
            </a:xfrm>
            <a:custGeom>
              <a:avLst/>
              <a:gdLst>
                <a:gd name="T0" fmla="*/ 51 w 80"/>
                <a:gd name="T1" fmla="*/ 3 h 57"/>
                <a:gd name="T2" fmla="*/ 51 w 80"/>
                <a:gd name="T3" fmla="*/ 3 h 57"/>
                <a:gd name="T4" fmla="*/ 44 w 80"/>
                <a:gd name="T5" fmla="*/ 1 h 57"/>
                <a:gd name="T6" fmla="*/ 39 w 80"/>
                <a:gd name="T7" fmla="*/ 0 h 57"/>
                <a:gd name="T8" fmla="*/ 29 w 80"/>
                <a:gd name="T9" fmla="*/ 1 h 57"/>
                <a:gd name="T10" fmla="*/ 9 w 80"/>
                <a:gd name="T11" fmla="*/ 10 h 57"/>
                <a:gd name="T12" fmla="*/ 9 w 80"/>
                <a:gd name="T13" fmla="*/ 10 h 57"/>
                <a:gd name="T14" fmla="*/ 4 w 80"/>
                <a:gd name="T15" fmla="*/ 13 h 57"/>
                <a:gd name="T16" fmla="*/ 2 w 80"/>
                <a:gd name="T17" fmla="*/ 17 h 57"/>
                <a:gd name="T18" fmla="*/ 0 w 80"/>
                <a:gd name="T19" fmla="*/ 22 h 57"/>
                <a:gd name="T20" fmla="*/ 0 w 80"/>
                <a:gd name="T21" fmla="*/ 27 h 57"/>
                <a:gd name="T22" fmla="*/ 2 w 80"/>
                <a:gd name="T23" fmla="*/ 35 h 57"/>
                <a:gd name="T24" fmla="*/ 2 w 80"/>
                <a:gd name="T25" fmla="*/ 39 h 57"/>
                <a:gd name="T26" fmla="*/ 2 w 80"/>
                <a:gd name="T27" fmla="*/ 39 h 57"/>
                <a:gd name="T28" fmla="*/ 4 w 80"/>
                <a:gd name="T29" fmla="*/ 42 h 57"/>
                <a:gd name="T30" fmla="*/ 10 w 80"/>
                <a:gd name="T31" fmla="*/ 54 h 57"/>
                <a:gd name="T32" fmla="*/ 10 w 80"/>
                <a:gd name="T33" fmla="*/ 54 h 57"/>
                <a:gd name="T34" fmla="*/ 12 w 80"/>
                <a:gd name="T35" fmla="*/ 56 h 57"/>
                <a:gd name="T36" fmla="*/ 14 w 80"/>
                <a:gd name="T37" fmla="*/ 57 h 57"/>
                <a:gd name="T38" fmla="*/ 20 w 80"/>
                <a:gd name="T39" fmla="*/ 57 h 57"/>
                <a:gd name="T40" fmla="*/ 27 w 80"/>
                <a:gd name="T41" fmla="*/ 54 h 57"/>
                <a:gd name="T42" fmla="*/ 36 w 80"/>
                <a:gd name="T43" fmla="*/ 49 h 57"/>
                <a:gd name="T44" fmla="*/ 54 w 80"/>
                <a:gd name="T45" fmla="*/ 39 h 57"/>
                <a:gd name="T46" fmla="*/ 71 w 80"/>
                <a:gd name="T47" fmla="*/ 30 h 57"/>
                <a:gd name="T48" fmla="*/ 71 w 80"/>
                <a:gd name="T49" fmla="*/ 30 h 57"/>
                <a:gd name="T50" fmla="*/ 78 w 80"/>
                <a:gd name="T51" fmla="*/ 27 h 57"/>
                <a:gd name="T52" fmla="*/ 80 w 80"/>
                <a:gd name="T53" fmla="*/ 23 h 57"/>
                <a:gd name="T54" fmla="*/ 80 w 80"/>
                <a:gd name="T55" fmla="*/ 20 h 57"/>
                <a:gd name="T56" fmla="*/ 76 w 80"/>
                <a:gd name="T57" fmla="*/ 17 h 57"/>
                <a:gd name="T58" fmla="*/ 66 w 80"/>
                <a:gd name="T59" fmla="*/ 8 h 57"/>
                <a:gd name="T60" fmla="*/ 51 w 80"/>
                <a:gd name="T61" fmla="*/ 3 h 57"/>
                <a:gd name="T62" fmla="*/ 51 w 80"/>
                <a:gd name="T6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57">
                  <a:moveTo>
                    <a:pt x="51" y="3"/>
                  </a:moveTo>
                  <a:lnTo>
                    <a:pt x="51" y="3"/>
                  </a:lnTo>
                  <a:lnTo>
                    <a:pt x="44" y="1"/>
                  </a:lnTo>
                  <a:lnTo>
                    <a:pt x="39" y="0"/>
                  </a:lnTo>
                  <a:lnTo>
                    <a:pt x="29" y="1"/>
                  </a:lnTo>
                  <a:lnTo>
                    <a:pt x="9" y="10"/>
                  </a:lnTo>
                  <a:lnTo>
                    <a:pt x="9" y="10"/>
                  </a:lnTo>
                  <a:lnTo>
                    <a:pt x="4" y="13"/>
                  </a:lnTo>
                  <a:lnTo>
                    <a:pt x="2" y="17"/>
                  </a:lnTo>
                  <a:lnTo>
                    <a:pt x="0" y="22"/>
                  </a:lnTo>
                  <a:lnTo>
                    <a:pt x="0" y="27"/>
                  </a:lnTo>
                  <a:lnTo>
                    <a:pt x="2" y="35"/>
                  </a:lnTo>
                  <a:lnTo>
                    <a:pt x="2" y="39"/>
                  </a:lnTo>
                  <a:lnTo>
                    <a:pt x="2" y="39"/>
                  </a:lnTo>
                  <a:lnTo>
                    <a:pt x="4" y="42"/>
                  </a:lnTo>
                  <a:lnTo>
                    <a:pt x="10" y="54"/>
                  </a:lnTo>
                  <a:lnTo>
                    <a:pt x="10" y="54"/>
                  </a:lnTo>
                  <a:lnTo>
                    <a:pt x="12" y="56"/>
                  </a:lnTo>
                  <a:lnTo>
                    <a:pt x="14" y="57"/>
                  </a:lnTo>
                  <a:lnTo>
                    <a:pt x="20" y="57"/>
                  </a:lnTo>
                  <a:lnTo>
                    <a:pt x="27" y="54"/>
                  </a:lnTo>
                  <a:lnTo>
                    <a:pt x="36" y="49"/>
                  </a:lnTo>
                  <a:lnTo>
                    <a:pt x="54" y="39"/>
                  </a:lnTo>
                  <a:lnTo>
                    <a:pt x="71" y="30"/>
                  </a:lnTo>
                  <a:lnTo>
                    <a:pt x="71" y="30"/>
                  </a:lnTo>
                  <a:lnTo>
                    <a:pt x="78" y="27"/>
                  </a:lnTo>
                  <a:lnTo>
                    <a:pt x="80" y="23"/>
                  </a:lnTo>
                  <a:lnTo>
                    <a:pt x="80" y="20"/>
                  </a:lnTo>
                  <a:lnTo>
                    <a:pt x="76" y="17"/>
                  </a:lnTo>
                  <a:lnTo>
                    <a:pt x="66" y="8"/>
                  </a:lnTo>
                  <a:lnTo>
                    <a:pt x="51" y="3"/>
                  </a:lnTo>
                  <a:lnTo>
                    <a:pt x="51" y="3"/>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3" name="Freeform 99">
              <a:extLst>
                <a:ext uri="{FF2B5EF4-FFF2-40B4-BE49-F238E27FC236}">
                  <a16:creationId xmlns:a16="http://schemas.microsoft.com/office/drawing/2014/main" id="{4C4CA54D-2021-4FAF-9EE2-DA0977B96200}"/>
                </a:ext>
              </a:extLst>
            </p:cNvPr>
            <p:cNvSpPr>
              <a:spLocks/>
            </p:cNvSpPr>
            <p:nvPr/>
          </p:nvSpPr>
          <p:spPr bwMode="auto">
            <a:xfrm>
              <a:off x="5250080" y="5917321"/>
              <a:ext cx="25279" cy="31202"/>
            </a:xfrm>
            <a:custGeom>
              <a:avLst/>
              <a:gdLst>
                <a:gd name="T0" fmla="*/ 0 w 14"/>
                <a:gd name="T1" fmla="*/ 9 h 19"/>
                <a:gd name="T2" fmla="*/ 0 w 14"/>
                <a:gd name="T3" fmla="*/ 9 h 19"/>
                <a:gd name="T4" fmla="*/ 0 w 14"/>
                <a:gd name="T5" fmla="*/ 10 h 19"/>
                <a:gd name="T6" fmla="*/ 0 w 14"/>
                <a:gd name="T7" fmla="*/ 14 h 19"/>
                <a:gd name="T8" fmla="*/ 4 w 14"/>
                <a:gd name="T9" fmla="*/ 17 h 19"/>
                <a:gd name="T10" fmla="*/ 7 w 14"/>
                <a:gd name="T11" fmla="*/ 19 h 19"/>
                <a:gd name="T12" fmla="*/ 7 w 14"/>
                <a:gd name="T13" fmla="*/ 19 h 19"/>
                <a:gd name="T14" fmla="*/ 9 w 14"/>
                <a:gd name="T15" fmla="*/ 19 h 19"/>
                <a:gd name="T16" fmla="*/ 10 w 14"/>
                <a:gd name="T17" fmla="*/ 17 h 19"/>
                <a:gd name="T18" fmla="*/ 12 w 14"/>
                <a:gd name="T19" fmla="*/ 12 h 19"/>
                <a:gd name="T20" fmla="*/ 14 w 14"/>
                <a:gd name="T21" fmla="*/ 7 h 19"/>
                <a:gd name="T22" fmla="*/ 14 w 14"/>
                <a:gd name="T23" fmla="*/ 7 h 19"/>
                <a:gd name="T24" fmla="*/ 12 w 14"/>
                <a:gd name="T25" fmla="*/ 2 h 19"/>
                <a:gd name="T26" fmla="*/ 10 w 14"/>
                <a:gd name="T27" fmla="*/ 0 h 19"/>
                <a:gd name="T28" fmla="*/ 9 w 14"/>
                <a:gd name="T29" fmla="*/ 0 h 19"/>
                <a:gd name="T30" fmla="*/ 5 w 14"/>
                <a:gd name="T31" fmla="*/ 2 h 19"/>
                <a:gd name="T32" fmla="*/ 0 w 14"/>
                <a:gd name="T33" fmla="*/ 9 h 19"/>
                <a:gd name="T34" fmla="*/ 0 w 14"/>
                <a:gd name="T3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0" y="9"/>
                  </a:moveTo>
                  <a:lnTo>
                    <a:pt x="0" y="9"/>
                  </a:lnTo>
                  <a:lnTo>
                    <a:pt x="0" y="10"/>
                  </a:lnTo>
                  <a:lnTo>
                    <a:pt x="0" y="14"/>
                  </a:lnTo>
                  <a:lnTo>
                    <a:pt x="4" y="17"/>
                  </a:lnTo>
                  <a:lnTo>
                    <a:pt x="7" y="19"/>
                  </a:lnTo>
                  <a:lnTo>
                    <a:pt x="7" y="19"/>
                  </a:lnTo>
                  <a:lnTo>
                    <a:pt x="9" y="19"/>
                  </a:lnTo>
                  <a:lnTo>
                    <a:pt x="10" y="17"/>
                  </a:lnTo>
                  <a:lnTo>
                    <a:pt x="12" y="12"/>
                  </a:lnTo>
                  <a:lnTo>
                    <a:pt x="14" y="7"/>
                  </a:lnTo>
                  <a:lnTo>
                    <a:pt x="14" y="7"/>
                  </a:lnTo>
                  <a:lnTo>
                    <a:pt x="12" y="2"/>
                  </a:lnTo>
                  <a:lnTo>
                    <a:pt x="10" y="0"/>
                  </a:lnTo>
                  <a:lnTo>
                    <a:pt x="9" y="0"/>
                  </a:lnTo>
                  <a:lnTo>
                    <a:pt x="5" y="2"/>
                  </a:lnTo>
                  <a:lnTo>
                    <a:pt x="0" y="9"/>
                  </a:lnTo>
                  <a:lnTo>
                    <a:pt x="0" y="9"/>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4" name="Freeform 100">
              <a:extLst>
                <a:ext uri="{FF2B5EF4-FFF2-40B4-BE49-F238E27FC236}">
                  <a16:creationId xmlns:a16="http://schemas.microsoft.com/office/drawing/2014/main" id="{835086D3-78A2-4B1E-BBD0-A9BAD15375A8}"/>
                </a:ext>
              </a:extLst>
            </p:cNvPr>
            <p:cNvSpPr>
              <a:spLocks/>
            </p:cNvSpPr>
            <p:nvPr/>
          </p:nvSpPr>
          <p:spPr bwMode="auto">
            <a:xfrm>
              <a:off x="5443279" y="5710403"/>
              <a:ext cx="70419" cy="55836"/>
            </a:xfrm>
            <a:custGeom>
              <a:avLst/>
              <a:gdLst>
                <a:gd name="T0" fmla="*/ 36 w 39"/>
                <a:gd name="T1" fmla="*/ 17 h 34"/>
                <a:gd name="T2" fmla="*/ 36 w 39"/>
                <a:gd name="T3" fmla="*/ 17 h 34"/>
                <a:gd name="T4" fmla="*/ 32 w 39"/>
                <a:gd name="T5" fmla="*/ 16 h 34"/>
                <a:gd name="T6" fmla="*/ 31 w 39"/>
                <a:gd name="T7" fmla="*/ 14 h 34"/>
                <a:gd name="T8" fmla="*/ 31 w 39"/>
                <a:gd name="T9" fmla="*/ 11 h 34"/>
                <a:gd name="T10" fmla="*/ 34 w 39"/>
                <a:gd name="T11" fmla="*/ 4 h 34"/>
                <a:gd name="T12" fmla="*/ 34 w 39"/>
                <a:gd name="T13" fmla="*/ 4 h 34"/>
                <a:gd name="T14" fmla="*/ 34 w 39"/>
                <a:gd name="T15" fmla="*/ 0 h 34"/>
                <a:gd name="T16" fmla="*/ 34 w 39"/>
                <a:gd name="T17" fmla="*/ 0 h 34"/>
                <a:gd name="T18" fmla="*/ 27 w 39"/>
                <a:gd name="T19" fmla="*/ 4 h 34"/>
                <a:gd name="T20" fmla="*/ 9 w 39"/>
                <a:gd name="T21" fmla="*/ 19 h 34"/>
                <a:gd name="T22" fmla="*/ 9 w 39"/>
                <a:gd name="T23" fmla="*/ 19 h 34"/>
                <a:gd name="T24" fmla="*/ 2 w 39"/>
                <a:gd name="T25" fmla="*/ 23 h 34"/>
                <a:gd name="T26" fmla="*/ 0 w 39"/>
                <a:gd name="T27" fmla="*/ 26 h 34"/>
                <a:gd name="T28" fmla="*/ 2 w 39"/>
                <a:gd name="T29" fmla="*/ 28 h 34"/>
                <a:gd name="T30" fmla="*/ 7 w 39"/>
                <a:gd name="T31" fmla="*/ 31 h 34"/>
                <a:gd name="T32" fmla="*/ 7 w 39"/>
                <a:gd name="T33" fmla="*/ 31 h 34"/>
                <a:gd name="T34" fmla="*/ 9 w 39"/>
                <a:gd name="T35" fmla="*/ 33 h 34"/>
                <a:gd name="T36" fmla="*/ 12 w 39"/>
                <a:gd name="T37" fmla="*/ 34 h 34"/>
                <a:gd name="T38" fmla="*/ 20 w 39"/>
                <a:gd name="T39" fmla="*/ 34 h 34"/>
                <a:gd name="T40" fmla="*/ 29 w 39"/>
                <a:gd name="T41" fmla="*/ 31 h 34"/>
                <a:gd name="T42" fmla="*/ 29 w 39"/>
                <a:gd name="T43" fmla="*/ 31 h 34"/>
                <a:gd name="T44" fmla="*/ 27 w 39"/>
                <a:gd name="T45" fmla="*/ 33 h 34"/>
                <a:gd name="T46" fmla="*/ 27 w 39"/>
                <a:gd name="T47" fmla="*/ 31 h 34"/>
                <a:gd name="T48" fmla="*/ 29 w 39"/>
                <a:gd name="T49" fmla="*/ 29 h 34"/>
                <a:gd name="T50" fmla="*/ 29 w 39"/>
                <a:gd name="T51" fmla="*/ 29 h 34"/>
                <a:gd name="T52" fmla="*/ 36 w 39"/>
                <a:gd name="T53" fmla="*/ 26 h 34"/>
                <a:gd name="T54" fmla="*/ 39 w 39"/>
                <a:gd name="T55" fmla="*/ 23 h 34"/>
                <a:gd name="T56" fmla="*/ 39 w 39"/>
                <a:gd name="T57" fmla="*/ 19 h 34"/>
                <a:gd name="T58" fmla="*/ 39 w 39"/>
                <a:gd name="T59" fmla="*/ 17 h 34"/>
                <a:gd name="T60" fmla="*/ 36 w 39"/>
                <a:gd name="T61" fmla="*/ 17 h 34"/>
                <a:gd name="T62" fmla="*/ 36 w 39"/>
                <a:gd name="T6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34">
                  <a:moveTo>
                    <a:pt x="36" y="17"/>
                  </a:moveTo>
                  <a:lnTo>
                    <a:pt x="36" y="17"/>
                  </a:lnTo>
                  <a:lnTo>
                    <a:pt x="32" y="16"/>
                  </a:lnTo>
                  <a:lnTo>
                    <a:pt x="31" y="14"/>
                  </a:lnTo>
                  <a:lnTo>
                    <a:pt x="31" y="11"/>
                  </a:lnTo>
                  <a:lnTo>
                    <a:pt x="34" y="4"/>
                  </a:lnTo>
                  <a:lnTo>
                    <a:pt x="34" y="4"/>
                  </a:lnTo>
                  <a:lnTo>
                    <a:pt x="34" y="0"/>
                  </a:lnTo>
                  <a:lnTo>
                    <a:pt x="34" y="0"/>
                  </a:lnTo>
                  <a:lnTo>
                    <a:pt x="27" y="4"/>
                  </a:lnTo>
                  <a:lnTo>
                    <a:pt x="9" y="19"/>
                  </a:lnTo>
                  <a:lnTo>
                    <a:pt x="9" y="19"/>
                  </a:lnTo>
                  <a:lnTo>
                    <a:pt x="2" y="23"/>
                  </a:lnTo>
                  <a:lnTo>
                    <a:pt x="0" y="26"/>
                  </a:lnTo>
                  <a:lnTo>
                    <a:pt x="2" y="28"/>
                  </a:lnTo>
                  <a:lnTo>
                    <a:pt x="7" y="31"/>
                  </a:lnTo>
                  <a:lnTo>
                    <a:pt x="7" y="31"/>
                  </a:lnTo>
                  <a:lnTo>
                    <a:pt x="9" y="33"/>
                  </a:lnTo>
                  <a:lnTo>
                    <a:pt x="12" y="34"/>
                  </a:lnTo>
                  <a:lnTo>
                    <a:pt x="20" y="34"/>
                  </a:lnTo>
                  <a:lnTo>
                    <a:pt x="29" y="31"/>
                  </a:lnTo>
                  <a:lnTo>
                    <a:pt x="29" y="31"/>
                  </a:lnTo>
                  <a:lnTo>
                    <a:pt x="27" y="33"/>
                  </a:lnTo>
                  <a:lnTo>
                    <a:pt x="27" y="31"/>
                  </a:lnTo>
                  <a:lnTo>
                    <a:pt x="29" y="29"/>
                  </a:lnTo>
                  <a:lnTo>
                    <a:pt x="29" y="29"/>
                  </a:lnTo>
                  <a:lnTo>
                    <a:pt x="36" y="26"/>
                  </a:lnTo>
                  <a:lnTo>
                    <a:pt x="39" y="23"/>
                  </a:lnTo>
                  <a:lnTo>
                    <a:pt x="39" y="19"/>
                  </a:lnTo>
                  <a:lnTo>
                    <a:pt x="39" y="17"/>
                  </a:lnTo>
                  <a:lnTo>
                    <a:pt x="36" y="17"/>
                  </a:lnTo>
                  <a:lnTo>
                    <a:pt x="36" y="17"/>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5" name="Freeform 101">
              <a:extLst>
                <a:ext uri="{FF2B5EF4-FFF2-40B4-BE49-F238E27FC236}">
                  <a16:creationId xmlns:a16="http://schemas.microsoft.com/office/drawing/2014/main" id="{8353DE6B-798C-4D35-A5E0-E18A2D242BB6}"/>
                </a:ext>
              </a:extLst>
            </p:cNvPr>
            <p:cNvSpPr>
              <a:spLocks/>
            </p:cNvSpPr>
            <p:nvPr/>
          </p:nvSpPr>
          <p:spPr bwMode="auto">
            <a:xfrm>
              <a:off x="4995489" y="5932100"/>
              <a:ext cx="28889" cy="16422"/>
            </a:xfrm>
            <a:custGeom>
              <a:avLst/>
              <a:gdLst>
                <a:gd name="T0" fmla="*/ 12 w 16"/>
                <a:gd name="T1" fmla="*/ 1 h 10"/>
                <a:gd name="T2" fmla="*/ 12 w 16"/>
                <a:gd name="T3" fmla="*/ 1 h 10"/>
                <a:gd name="T4" fmla="*/ 9 w 16"/>
                <a:gd name="T5" fmla="*/ 0 h 10"/>
                <a:gd name="T6" fmla="*/ 4 w 16"/>
                <a:gd name="T7" fmla="*/ 0 h 10"/>
                <a:gd name="T8" fmla="*/ 0 w 16"/>
                <a:gd name="T9" fmla="*/ 3 h 10"/>
                <a:gd name="T10" fmla="*/ 0 w 16"/>
                <a:gd name="T11" fmla="*/ 3 h 10"/>
                <a:gd name="T12" fmla="*/ 0 w 16"/>
                <a:gd name="T13" fmla="*/ 6 h 10"/>
                <a:gd name="T14" fmla="*/ 2 w 16"/>
                <a:gd name="T15" fmla="*/ 10 h 10"/>
                <a:gd name="T16" fmla="*/ 5 w 16"/>
                <a:gd name="T17" fmla="*/ 10 h 10"/>
                <a:gd name="T18" fmla="*/ 5 w 16"/>
                <a:gd name="T19" fmla="*/ 10 h 10"/>
                <a:gd name="T20" fmla="*/ 10 w 16"/>
                <a:gd name="T21" fmla="*/ 10 h 10"/>
                <a:gd name="T22" fmla="*/ 14 w 16"/>
                <a:gd name="T23" fmla="*/ 8 h 10"/>
                <a:gd name="T24" fmla="*/ 16 w 16"/>
                <a:gd name="T25" fmla="*/ 5 h 10"/>
                <a:gd name="T26" fmla="*/ 12 w 16"/>
                <a:gd name="T27" fmla="*/ 1 h 10"/>
                <a:gd name="T28" fmla="*/ 12 w 16"/>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
                  <a:moveTo>
                    <a:pt x="12" y="1"/>
                  </a:moveTo>
                  <a:lnTo>
                    <a:pt x="12" y="1"/>
                  </a:lnTo>
                  <a:lnTo>
                    <a:pt x="9" y="0"/>
                  </a:lnTo>
                  <a:lnTo>
                    <a:pt x="4" y="0"/>
                  </a:lnTo>
                  <a:lnTo>
                    <a:pt x="0" y="3"/>
                  </a:lnTo>
                  <a:lnTo>
                    <a:pt x="0" y="3"/>
                  </a:lnTo>
                  <a:lnTo>
                    <a:pt x="0" y="6"/>
                  </a:lnTo>
                  <a:lnTo>
                    <a:pt x="2" y="10"/>
                  </a:lnTo>
                  <a:lnTo>
                    <a:pt x="5" y="10"/>
                  </a:lnTo>
                  <a:lnTo>
                    <a:pt x="5" y="10"/>
                  </a:lnTo>
                  <a:lnTo>
                    <a:pt x="10" y="10"/>
                  </a:lnTo>
                  <a:lnTo>
                    <a:pt x="14" y="8"/>
                  </a:lnTo>
                  <a:lnTo>
                    <a:pt x="16" y="5"/>
                  </a:lnTo>
                  <a:lnTo>
                    <a:pt x="12" y="1"/>
                  </a:lnTo>
                  <a:lnTo>
                    <a:pt x="12" y="1"/>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6" name="Freeform 102">
              <a:extLst>
                <a:ext uri="{FF2B5EF4-FFF2-40B4-BE49-F238E27FC236}">
                  <a16:creationId xmlns:a16="http://schemas.microsoft.com/office/drawing/2014/main" id="{A2942902-422F-41E2-8612-6F0087BD1744}"/>
                </a:ext>
              </a:extLst>
            </p:cNvPr>
            <p:cNvSpPr>
              <a:spLocks/>
            </p:cNvSpPr>
            <p:nvPr/>
          </p:nvSpPr>
          <p:spPr bwMode="auto">
            <a:xfrm>
              <a:off x="4968405" y="5917321"/>
              <a:ext cx="27083" cy="11496"/>
            </a:xfrm>
            <a:custGeom>
              <a:avLst/>
              <a:gdLst>
                <a:gd name="T0" fmla="*/ 2 w 15"/>
                <a:gd name="T1" fmla="*/ 3 h 7"/>
                <a:gd name="T2" fmla="*/ 2 w 15"/>
                <a:gd name="T3" fmla="*/ 3 h 7"/>
                <a:gd name="T4" fmla="*/ 0 w 15"/>
                <a:gd name="T5" fmla="*/ 5 h 7"/>
                <a:gd name="T6" fmla="*/ 2 w 15"/>
                <a:gd name="T7" fmla="*/ 7 h 7"/>
                <a:gd name="T8" fmla="*/ 5 w 15"/>
                <a:gd name="T9" fmla="*/ 7 h 7"/>
                <a:gd name="T10" fmla="*/ 5 w 15"/>
                <a:gd name="T11" fmla="*/ 7 h 7"/>
                <a:gd name="T12" fmla="*/ 10 w 15"/>
                <a:gd name="T13" fmla="*/ 5 h 7"/>
                <a:gd name="T14" fmla="*/ 14 w 15"/>
                <a:gd name="T15" fmla="*/ 3 h 7"/>
                <a:gd name="T16" fmla="*/ 15 w 15"/>
                <a:gd name="T17" fmla="*/ 2 h 7"/>
                <a:gd name="T18" fmla="*/ 15 w 15"/>
                <a:gd name="T19" fmla="*/ 2 h 7"/>
                <a:gd name="T20" fmla="*/ 14 w 15"/>
                <a:gd name="T21" fmla="*/ 0 h 7"/>
                <a:gd name="T22" fmla="*/ 10 w 15"/>
                <a:gd name="T23" fmla="*/ 0 h 7"/>
                <a:gd name="T24" fmla="*/ 7 w 15"/>
                <a:gd name="T25" fmla="*/ 0 h 7"/>
                <a:gd name="T26" fmla="*/ 2 w 15"/>
                <a:gd name="T27" fmla="*/ 3 h 7"/>
                <a:gd name="T28" fmla="*/ 2 w 1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7">
                  <a:moveTo>
                    <a:pt x="2" y="3"/>
                  </a:moveTo>
                  <a:lnTo>
                    <a:pt x="2" y="3"/>
                  </a:lnTo>
                  <a:lnTo>
                    <a:pt x="0" y="5"/>
                  </a:lnTo>
                  <a:lnTo>
                    <a:pt x="2" y="7"/>
                  </a:lnTo>
                  <a:lnTo>
                    <a:pt x="5" y="7"/>
                  </a:lnTo>
                  <a:lnTo>
                    <a:pt x="5" y="7"/>
                  </a:lnTo>
                  <a:lnTo>
                    <a:pt x="10" y="5"/>
                  </a:lnTo>
                  <a:lnTo>
                    <a:pt x="14" y="3"/>
                  </a:lnTo>
                  <a:lnTo>
                    <a:pt x="15" y="2"/>
                  </a:lnTo>
                  <a:lnTo>
                    <a:pt x="15" y="2"/>
                  </a:lnTo>
                  <a:lnTo>
                    <a:pt x="14" y="0"/>
                  </a:lnTo>
                  <a:lnTo>
                    <a:pt x="10" y="0"/>
                  </a:lnTo>
                  <a:lnTo>
                    <a:pt x="7" y="0"/>
                  </a:lnTo>
                  <a:lnTo>
                    <a:pt x="2" y="3"/>
                  </a:lnTo>
                  <a:lnTo>
                    <a:pt x="2" y="3"/>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7" name="Freeform 103">
              <a:extLst>
                <a:ext uri="{FF2B5EF4-FFF2-40B4-BE49-F238E27FC236}">
                  <a16:creationId xmlns:a16="http://schemas.microsoft.com/office/drawing/2014/main" id="{449574BA-69F7-44F2-AB0B-0A4CE7640B59}"/>
                </a:ext>
              </a:extLst>
            </p:cNvPr>
            <p:cNvSpPr>
              <a:spLocks/>
            </p:cNvSpPr>
            <p:nvPr/>
          </p:nvSpPr>
          <p:spPr bwMode="auto">
            <a:xfrm>
              <a:off x="4554920" y="5920605"/>
              <a:ext cx="75836" cy="49267"/>
            </a:xfrm>
            <a:custGeom>
              <a:avLst/>
              <a:gdLst>
                <a:gd name="T0" fmla="*/ 19 w 42"/>
                <a:gd name="T1" fmla="*/ 0 h 30"/>
                <a:gd name="T2" fmla="*/ 19 w 42"/>
                <a:gd name="T3" fmla="*/ 0 h 30"/>
                <a:gd name="T4" fmla="*/ 14 w 42"/>
                <a:gd name="T5" fmla="*/ 1 h 30"/>
                <a:gd name="T6" fmla="*/ 12 w 42"/>
                <a:gd name="T7" fmla="*/ 5 h 30"/>
                <a:gd name="T8" fmla="*/ 12 w 42"/>
                <a:gd name="T9" fmla="*/ 10 h 30"/>
                <a:gd name="T10" fmla="*/ 12 w 42"/>
                <a:gd name="T11" fmla="*/ 15 h 30"/>
                <a:gd name="T12" fmla="*/ 12 w 42"/>
                <a:gd name="T13" fmla="*/ 15 h 30"/>
                <a:gd name="T14" fmla="*/ 8 w 42"/>
                <a:gd name="T15" fmla="*/ 18 h 30"/>
                <a:gd name="T16" fmla="*/ 7 w 42"/>
                <a:gd name="T17" fmla="*/ 20 h 30"/>
                <a:gd name="T18" fmla="*/ 3 w 42"/>
                <a:gd name="T19" fmla="*/ 22 h 30"/>
                <a:gd name="T20" fmla="*/ 3 w 42"/>
                <a:gd name="T21" fmla="*/ 22 h 30"/>
                <a:gd name="T22" fmla="*/ 0 w 42"/>
                <a:gd name="T23" fmla="*/ 24 h 30"/>
                <a:gd name="T24" fmla="*/ 0 w 42"/>
                <a:gd name="T25" fmla="*/ 25 h 30"/>
                <a:gd name="T26" fmla="*/ 2 w 42"/>
                <a:gd name="T27" fmla="*/ 27 h 30"/>
                <a:gd name="T28" fmla="*/ 5 w 42"/>
                <a:gd name="T29" fmla="*/ 29 h 30"/>
                <a:gd name="T30" fmla="*/ 12 w 42"/>
                <a:gd name="T31" fmla="*/ 29 h 30"/>
                <a:gd name="T32" fmla="*/ 19 w 42"/>
                <a:gd name="T33" fmla="*/ 30 h 30"/>
                <a:gd name="T34" fmla="*/ 19 w 42"/>
                <a:gd name="T35" fmla="*/ 30 h 30"/>
                <a:gd name="T36" fmla="*/ 27 w 42"/>
                <a:gd name="T37" fmla="*/ 29 h 30"/>
                <a:gd name="T38" fmla="*/ 34 w 42"/>
                <a:gd name="T39" fmla="*/ 27 h 30"/>
                <a:gd name="T40" fmla="*/ 41 w 42"/>
                <a:gd name="T41" fmla="*/ 22 h 30"/>
                <a:gd name="T42" fmla="*/ 42 w 42"/>
                <a:gd name="T43" fmla="*/ 20 h 30"/>
                <a:gd name="T44" fmla="*/ 42 w 42"/>
                <a:gd name="T45" fmla="*/ 17 h 30"/>
                <a:gd name="T46" fmla="*/ 42 w 42"/>
                <a:gd name="T47" fmla="*/ 17 h 30"/>
                <a:gd name="T48" fmla="*/ 42 w 42"/>
                <a:gd name="T49" fmla="*/ 13 h 30"/>
                <a:gd name="T50" fmla="*/ 41 w 42"/>
                <a:gd name="T51" fmla="*/ 10 h 30"/>
                <a:gd name="T52" fmla="*/ 36 w 42"/>
                <a:gd name="T53" fmla="*/ 5 h 30"/>
                <a:gd name="T54" fmla="*/ 27 w 42"/>
                <a:gd name="T55" fmla="*/ 1 h 30"/>
                <a:gd name="T56" fmla="*/ 19 w 42"/>
                <a:gd name="T57" fmla="*/ 0 h 30"/>
                <a:gd name="T58" fmla="*/ 19 w 42"/>
                <a:gd name="T5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0">
                  <a:moveTo>
                    <a:pt x="19" y="0"/>
                  </a:moveTo>
                  <a:lnTo>
                    <a:pt x="19" y="0"/>
                  </a:lnTo>
                  <a:lnTo>
                    <a:pt x="14" y="1"/>
                  </a:lnTo>
                  <a:lnTo>
                    <a:pt x="12" y="5"/>
                  </a:lnTo>
                  <a:lnTo>
                    <a:pt x="12" y="10"/>
                  </a:lnTo>
                  <a:lnTo>
                    <a:pt x="12" y="15"/>
                  </a:lnTo>
                  <a:lnTo>
                    <a:pt x="12" y="15"/>
                  </a:lnTo>
                  <a:lnTo>
                    <a:pt x="8" y="18"/>
                  </a:lnTo>
                  <a:lnTo>
                    <a:pt x="7" y="20"/>
                  </a:lnTo>
                  <a:lnTo>
                    <a:pt x="3" y="22"/>
                  </a:lnTo>
                  <a:lnTo>
                    <a:pt x="3" y="22"/>
                  </a:lnTo>
                  <a:lnTo>
                    <a:pt x="0" y="24"/>
                  </a:lnTo>
                  <a:lnTo>
                    <a:pt x="0" y="25"/>
                  </a:lnTo>
                  <a:lnTo>
                    <a:pt x="2" y="27"/>
                  </a:lnTo>
                  <a:lnTo>
                    <a:pt x="5" y="29"/>
                  </a:lnTo>
                  <a:lnTo>
                    <a:pt x="12" y="29"/>
                  </a:lnTo>
                  <a:lnTo>
                    <a:pt x="19" y="30"/>
                  </a:lnTo>
                  <a:lnTo>
                    <a:pt x="19" y="30"/>
                  </a:lnTo>
                  <a:lnTo>
                    <a:pt x="27" y="29"/>
                  </a:lnTo>
                  <a:lnTo>
                    <a:pt x="34" y="27"/>
                  </a:lnTo>
                  <a:lnTo>
                    <a:pt x="41" y="22"/>
                  </a:lnTo>
                  <a:lnTo>
                    <a:pt x="42" y="20"/>
                  </a:lnTo>
                  <a:lnTo>
                    <a:pt x="42" y="17"/>
                  </a:lnTo>
                  <a:lnTo>
                    <a:pt x="42" y="17"/>
                  </a:lnTo>
                  <a:lnTo>
                    <a:pt x="42" y="13"/>
                  </a:lnTo>
                  <a:lnTo>
                    <a:pt x="41" y="10"/>
                  </a:lnTo>
                  <a:lnTo>
                    <a:pt x="36" y="5"/>
                  </a:lnTo>
                  <a:lnTo>
                    <a:pt x="27" y="1"/>
                  </a:lnTo>
                  <a:lnTo>
                    <a:pt x="19" y="0"/>
                  </a:lnTo>
                  <a:lnTo>
                    <a:pt x="19" y="0"/>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8" name="Freeform 104">
              <a:extLst>
                <a:ext uri="{FF2B5EF4-FFF2-40B4-BE49-F238E27FC236}">
                  <a16:creationId xmlns:a16="http://schemas.microsoft.com/office/drawing/2014/main" id="{56D26771-20F8-4207-B6AF-B1F5B54361C9}"/>
                </a:ext>
              </a:extLst>
            </p:cNvPr>
            <p:cNvSpPr>
              <a:spLocks/>
            </p:cNvSpPr>
            <p:nvPr/>
          </p:nvSpPr>
          <p:spPr bwMode="auto">
            <a:xfrm>
              <a:off x="4426723" y="5937027"/>
              <a:ext cx="102919" cy="32844"/>
            </a:xfrm>
            <a:custGeom>
              <a:avLst/>
              <a:gdLst>
                <a:gd name="T0" fmla="*/ 18 w 57"/>
                <a:gd name="T1" fmla="*/ 2 h 20"/>
                <a:gd name="T2" fmla="*/ 18 w 57"/>
                <a:gd name="T3" fmla="*/ 2 h 20"/>
                <a:gd name="T4" fmla="*/ 12 w 57"/>
                <a:gd name="T5" fmla="*/ 5 h 20"/>
                <a:gd name="T6" fmla="*/ 5 w 57"/>
                <a:gd name="T7" fmla="*/ 8 h 20"/>
                <a:gd name="T8" fmla="*/ 0 w 57"/>
                <a:gd name="T9" fmla="*/ 14 h 20"/>
                <a:gd name="T10" fmla="*/ 0 w 57"/>
                <a:gd name="T11" fmla="*/ 17 h 20"/>
                <a:gd name="T12" fmla="*/ 0 w 57"/>
                <a:gd name="T13" fmla="*/ 17 h 20"/>
                <a:gd name="T14" fmla="*/ 0 w 57"/>
                <a:gd name="T15" fmla="*/ 19 h 20"/>
                <a:gd name="T16" fmla="*/ 3 w 57"/>
                <a:gd name="T17" fmla="*/ 20 h 20"/>
                <a:gd name="T18" fmla="*/ 10 w 57"/>
                <a:gd name="T19" fmla="*/ 19 h 20"/>
                <a:gd name="T20" fmla="*/ 27 w 57"/>
                <a:gd name="T21" fmla="*/ 12 h 20"/>
                <a:gd name="T22" fmla="*/ 27 w 57"/>
                <a:gd name="T23" fmla="*/ 12 h 20"/>
                <a:gd name="T24" fmla="*/ 35 w 57"/>
                <a:gd name="T25" fmla="*/ 10 h 20"/>
                <a:gd name="T26" fmla="*/ 42 w 57"/>
                <a:gd name="T27" fmla="*/ 8 h 20"/>
                <a:gd name="T28" fmla="*/ 49 w 57"/>
                <a:gd name="T29" fmla="*/ 10 h 20"/>
                <a:gd name="T30" fmla="*/ 49 w 57"/>
                <a:gd name="T31" fmla="*/ 10 h 20"/>
                <a:gd name="T32" fmla="*/ 56 w 57"/>
                <a:gd name="T33" fmla="*/ 5 h 20"/>
                <a:gd name="T34" fmla="*/ 57 w 57"/>
                <a:gd name="T35" fmla="*/ 5 h 20"/>
                <a:gd name="T36" fmla="*/ 57 w 57"/>
                <a:gd name="T37" fmla="*/ 3 h 20"/>
                <a:gd name="T38" fmla="*/ 54 w 57"/>
                <a:gd name="T39" fmla="*/ 2 h 20"/>
                <a:gd name="T40" fmla="*/ 47 w 57"/>
                <a:gd name="T41" fmla="*/ 0 h 20"/>
                <a:gd name="T42" fmla="*/ 32 w 57"/>
                <a:gd name="T43" fmla="*/ 0 h 20"/>
                <a:gd name="T44" fmla="*/ 18 w 57"/>
                <a:gd name="T45" fmla="*/ 2 h 20"/>
                <a:gd name="T46" fmla="*/ 18 w 5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0">
                  <a:moveTo>
                    <a:pt x="18" y="2"/>
                  </a:moveTo>
                  <a:lnTo>
                    <a:pt x="18" y="2"/>
                  </a:lnTo>
                  <a:lnTo>
                    <a:pt x="12" y="5"/>
                  </a:lnTo>
                  <a:lnTo>
                    <a:pt x="5" y="8"/>
                  </a:lnTo>
                  <a:lnTo>
                    <a:pt x="0" y="14"/>
                  </a:lnTo>
                  <a:lnTo>
                    <a:pt x="0" y="17"/>
                  </a:lnTo>
                  <a:lnTo>
                    <a:pt x="0" y="17"/>
                  </a:lnTo>
                  <a:lnTo>
                    <a:pt x="0" y="19"/>
                  </a:lnTo>
                  <a:lnTo>
                    <a:pt x="3" y="20"/>
                  </a:lnTo>
                  <a:lnTo>
                    <a:pt x="10" y="19"/>
                  </a:lnTo>
                  <a:lnTo>
                    <a:pt x="27" y="12"/>
                  </a:lnTo>
                  <a:lnTo>
                    <a:pt x="27" y="12"/>
                  </a:lnTo>
                  <a:lnTo>
                    <a:pt x="35" y="10"/>
                  </a:lnTo>
                  <a:lnTo>
                    <a:pt x="42" y="8"/>
                  </a:lnTo>
                  <a:lnTo>
                    <a:pt x="49" y="10"/>
                  </a:lnTo>
                  <a:lnTo>
                    <a:pt x="49" y="10"/>
                  </a:lnTo>
                  <a:lnTo>
                    <a:pt x="56" y="5"/>
                  </a:lnTo>
                  <a:lnTo>
                    <a:pt x="57" y="5"/>
                  </a:lnTo>
                  <a:lnTo>
                    <a:pt x="57" y="3"/>
                  </a:lnTo>
                  <a:lnTo>
                    <a:pt x="54" y="2"/>
                  </a:lnTo>
                  <a:lnTo>
                    <a:pt x="47" y="0"/>
                  </a:lnTo>
                  <a:lnTo>
                    <a:pt x="32" y="0"/>
                  </a:lnTo>
                  <a:lnTo>
                    <a:pt x="18" y="2"/>
                  </a:lnTo>
                  <a:lnTo>
                    <a:pt x="18" y="2"/>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9" name="Rectangle 105">
              <a:extLst>
                <a:ext uri="{FF2B5EF4-FFF2-40B4-BE49-F238E27FC236}">
                  <a16:creationId xmlns:a16="http://schemas.microsoft.com/office/drawing/2014/main" id="{63B65F2C-172D-41FA-B1D0-46B3BC5B3F33}"/>
                </a:ext>
              </a:extLst>
            </p:cNvPr>
            <p:cNvSpPr>
              <a:spLocks noChangeArrowheads="1"/>
            </p:cNvSpPr>
            <p:nvPr/>
          </p:nvSpPr>
          <p:spPr bwMode="auto">
            <a:xfrm>
              <a:off x="4585616" y="5257153"/>
              <a:ext cx="1805" cy="1643"/>
            </a:xfrm>
            <a:prstGeom prst="rect">
              <a:avLst/>
            </a:prstGeom>
            <a:solidFill>
              <a:srgbClr val="005AAA"/>
            </a:solidFill>
            <a:ln w="317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0" name="Freeform 106">
              <a:extLst>
                <a:ext uri="{FF2B5EF4-FFF2-40B4-BE49-F238E27FC236}">
                  <a16:creationId xmlns:a16="http://schemas.microsoft.com/office/drawing/2014/main" id="{7FC7F2C4-55A9-41B6-9828-6360BA417127}"/>
                </a:ext>
              </a:extLst>
            </p:cNvPr>
            <p:cNvSpPr>
              <a:spLocks/>
            </p:cNvSpPr>
            <p:nvPr/>
          </p:nvSpPr>
          <p:spPr bwMode="auto">
            <a:xfrm>
              <a:off x="4558532" y="5237447"/>
              <a:ext cx="41529" cy="59120"/>
            </a:xfrm>
            <a:custGeom>
              <a:avLst/>
              <a:gdLst>
                <a:gd name="T0" fmla="*/ 15 w 23"/>
                <a:gd name="T1" fmla="*/ 12 h 36"/>
                <a:gd name="T2" fmla="*/ 15 w 23"/>
                <a:gd name="T3" fmla="*/ 12 h 36"/>
                <a:gd name="T4" fmla="*/ 15 w 23"/>
                <a:gd name="T5" fmla="*/ 12 h 36"/>
                <a:gd name="T6" fmla="*/ 15 w 23"/>
                <a:gd name="T7" fmla="*/ 12 h 36"/>
                <a:gd name="T8" fmla="*/ 15 w 23"/>
                <a:gd name="T9" fmla="*/ 12 h 36"/>
                <a:gd name="T10" fmla="*/ 15 w 23"/>
                <a:gd name="T11" fmla="*/ 12 h 36"/>
                <a:gd name="T12" fmla="*/ 15 w 23"/>
                <a:gd name="T13" fmla="*/ 12 h 36"/>
                <a:gd name="T14" fmla="*/ 13 w 23"/>
                <a:gd name="T15" fmla="*/ 5 h 36"/>
                <a:gd name="T16" fmla="*/ 10 w 23"/>
                <a:gd name="T17" fmla="*/ 2 h 36"/>
                <a:gd name="T18" fmla="*/ 6 w 23"/>
                <a:gd name="T19" fmla="*/ 0 h 36"/>
                <a:gd name="T20" fmla="*/ 3 w 23"/>
                <a:gd name="T21" fmla="*/ 2 h 36"/>
                <a:gd name="T22" fmla="*/ 3 w 23"/>
                <a:gd name="T23" fmla="*/ 2 h 36"/>
                <a:gd name="T24" fmla="*/ 0 w 23"/>
                <a:gd name="T25" fmla="*/ 3 h 36"/>
                <a:gd name="T26" fmla="*/ 0 w 23"/>
                <a:gd name="T27" fmla="*/ 5 h 36"/>
                <a:gd name="T28" fmla="*/ 0 w 23"/>
                <a:gd name="T29" fmla="*/ 12 h 36"/>
                <a:gd name="T30" fmla="*/ 3 w 23"/>
                <a:gd name="T31" fmla="*/ 24 h 36"/>
                <a:gd name="T32" fmla="*/ 3 w 23"/>
                <a:gd name="T33" fmla="*/ 24 h 36"/>
                <a:gd name="T34" fmla="*/ 5 w 23"/>
                <a:gd name="T35" fmla="*/ 27 h 36"/>
                <a:gd name="T36" fmla="*/ 10 w 23"/>
                <a:gd name="T37" fmla="*/ 32 h 36"/>
                <a:gd name="T38" fmla="*/ 15 w 23"/>
                <a:gd name="T39" fmla="*/ 36 h 36"/>
                <a:gd name="T40" fmla="*/ 18 w 23"/>
                <a:gd name="T41" fmla="*/ 36 h 36"/>
                <a:gd name="T42" fmla="*/ 22 w 23"/>
                <a:gd name="T43" fmla="*/ 34 h 36"/>
                <a:gd name="T44" fmla="*/ 22 w 23"/>
                <a:gd name="T45" fmla="*/ 34 h 36"/>
                <a:gd name="T46" fmla="*/ 23 w 23"/>
                <a:gd name="T47" fmla="*/ 32 h 36"/>
                <a:gd name="T48" fmla="*/ 23 w 23"/>
                <a:gd name="T49" fmla="*/ 31 h 36"/>
                <a:gd name="T50" fmla="*/ 22 w 23"/>
                <a:gd name="T51" fmla="*/ 24 h 36"/>
                <a:gd name="T52" fmla="*/ 17 w 23"/>
                <a:gd name="T53" fmla="*/ 12 h 36"/>
                <a:gd name="T54" fmla="*/ 17 w 23"/>
                <a:gd name="T55" fmla="*/ 12 h 36"/>
                <a:gd name="T56" fmla="*/ 15 w 23"/>
                <a:gd name="T57" fmla="*/ 12 h 36"/>
                <a:gd name="T58" fmla="*/ 15 w 23"/>
                <a:gd name="T5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36">
                  <a:moveTo>
                    <a:pt x="15" y="12"/>
                  </a:moveTo>
                  <a:lnTo>
                    <a:pt x="15" y="12"/>
                  </a:lnTo>
                  <a:lnTo>
                    <a:pt x="15" y="12"/>
                  </a:lnTo>
                  <a:lnTo>
                    <a:pt x="15" y="12"/>
                  </a:lnTo>
                  <a:lnTo>
                    <a:pt x="15" y="12"/>
                  </a:lnTo>
                  <a:lnTo>
                    <a:pt x="15" y="12"/>
                  </a:lnTo>
                  <a:lnTo>
                    <a:pt x="15" y="12"/>
                  </a:lnTo>
                  <a:lnTo>
                    <a:pt x="13" y="5"/>
                  </a:lnTo>
                  <a:lnTo>
                    <a:pt x="10" y="2"/>
                  </a:lnTo>
                  <a:lnTo>
                    <a:pt x="6" y="0"/>
                  </a:lnTo>
                  <a:lnTo>
                    <a:pt x="3" y="2"/>
                  </a:lnTo>
                  <a:lnTo>
                    <a:pt x="3" y="2"/>
                  </a:lnTo>
                  <a:lnTo>
                    <a:pt x="0" y="3"/>
                  </a:lnTo>
                  <a:lnTo>
                    <a:pt x="0" y="5"/>
                  </a:lnTo>
                  <a:lnTo>
                    <a:pt x="0" y="12"/>
                  </a:lnTo>
                  <a:lnTo>
                    <a:pt x="3" y="24"/>
                  </a:lnTo>
                  <a:lnTo>
                    <a:pt x="3" y="24"/>
                  </a:lnTo>
                  <a:lnTo>
                    <a:pt x="5" y="27"/>
                  </a:lnTo>
                  <a:lnTo>
                    <a:pt x="10" y="32"/>
                  </a:lnTo>
                  <a:lnTo>
                    <a:pt x="15" y="36"/>
                  </a:lnTo>
                  <a:lnTo>
                    <a:pt x="18" y="36"/>
                  </a:lnTo>
                  <a:lnTo>
                    <a:pt x="22" y="34"/>
                  </a:lnTo>
                  <a:lnTo>
                    <a:pt x="22" y="34"/>
                  </a:lnTo>
                  <a:lnTo>
                    <a:pt x="23" y="32"/>
                  </a:lnTo>
                  <a:lnTo>
                    <a:pt x="23" y="31"/>
                  </a:lnTo>
                  <a:lnTo>
                    <a:pt x="22" y="24"/>
                  </a:lnTo>
                  <a:lnTo>
                    <a:pt x="17" y="12"/>
                  </a:lnTo>
                  <a:lnTo>
                    <a:pt x="17" y="12"/>
                  </a:lnTo>
                  <a:lnTo>
                    <a:pt x="15" y="12"/>
                  </a:lnTo>
                  <a:lnTo>
                    <a:pt x="15" y="12"/>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1" name="Freeform 107">
              <a:extLst>
                <a:ext uri="{FF2B5EF4-FFF2-40B4-BE49-F238E27FC236}">
                  <a16:creationId xmlns:a16="http://schemas.microsoft.com/office/drawing/2014/main" id="{E5A38548-8CEA-4263-B60B-7212148054F7}"/>
                </a:ext>
              </a:extLst>
            </p:cNvPr>
            <p:cNvSpPr>
              <a:spLocks/>
            </p:cNvSpPr>
            <p:nvPr/>
          </p:nvSpPr>
          <p:spPr bwMode="auto">
            <a:xfrm>
              <a:off x="4800484" y="5385245"/>
              <a:ext cx="92085" cy="64047"/>
            </a:xfrm>
            <a:custGeom>
              <a:avLst/>
              <a:gdLst>
                <a:gd name="T0" fmla="*/ 10 w 51"/>
                <a:gd name="T1" fmla="*/ 0 h 39"/>
                <a:gd name="T2" fmla="*/ 10 w 51"/>
                <a:gd name="T3" fmla="*/ 0 h 39"/>
                <a:gd name="T4" fmla="*/ 6 w 51"/>
                <a:gd name="T5" fmla="*/ 0 h 39"/>
                <a:gd name="T6" fmla="*/ 3 w 51"/>
                <a:gd name="T7" fmla="*/ 0 h 39"/>
                <a:gd name="T8" fmla="*/ 0 w 51"/>
                <a:gd name="T9" fmla="*/ 3 h 39"/>
                <a:gd name="T10" fmla="*/ 0 w 51"/>
                <a:gd name="T11" fmla="*/ 8 h 39"/>
                <a:gd name="T12" fmla="*/ 1 w 51"/>
                <a:gd name="T13" fmla="*/ 13 h 39"/>
                <a:gd name="T14" fmla="*/ 1 w 51"/>
                <a:gd name="T15" fmla="*/ 13 h 39"/>
                <a:gd name="T16" fmla="*/ 3 w 51"/>
                <a:gd name="T17" fmla="*/ 19 h 39"/>
                <a:gd name="T18" fmla="*/ 10 w 51"/>
                <a:gd name="T19" fmla="*/ 25 h 39"/>
                <a:gd name="T20" fmla="*/ 17 w 51"/>
                <a:gd name="T21" fmla="*/ 32 h 39"/>
                <a:gd name="T22" fmla="*/ 27 w 51"/>
                <a:gd name="T23" fmla="*/ 37 h 39"/>
                <a:gd name="T24" fmla="*/ 27 w 51"/>
                <a:gd name="T25" fmla="*/ 37 h 39"/>
                <a:gd name="T26" fmla="*/ 35 w 51"/>
                <a:gd name="T27" fmla="*/ 39 h 39"/>
                <a:gd name="T28" fmla="*/ 39 w 51"/>
                <a:gd name="T29" fmla="*/ 39 h 39"/>
                <a:gd name="T30" fmla="*/ 40 w 51"/>
                <a:gd name="T31" fmla="*/ 36 h 39"/>
                <a:gd name="T32" fmla="*/ 44 w 51"/>
                <a:gd name="T33" fmla="*/ 30 h 39"/>
                <a:gd name="T34" fmla="*/ 49 w 51"/>
                <a:gd name="T35" fmla="*/ 20 h 39"/>
                <a:gd name="T36" fmla="*/ 49 w 51"/>
                <a:gd name="T37" fmla="*/ 20 h 39"/>
                <a:gd name="T38" fmla="*/ 51 w 51"/>
                <a:gd name="T39" fmla="*/ 17 h 39"/>
                <a:gd name="T40" fmla="*/ 51 w 51"/>
                <a:gd name="T41" fmla="*/ 15 h 39"/>
                <a:gd name="T42" fmla="*/ 46 w 51"/>
                <a:gd name="T43" fmla="*/ 12 h 39"/>
                <a:gd name="T44" fmla="*/ 40 w 51"/>
                <a:gd name="T45" fmla="*/ 8 h 39"/>
                <a:gd name="T46" fmla="*/ 32 w 51"/>
                <a:gd name="T47" fmla="*/ 5 h 39"/>
                <a:gd name="T48" fmla="*/ 17 w 51"/>
                <a:gd name="T49" fmla="*/ 2 h 39"/>
                <a:gd name="T50" fmla="*/ 10 w 51"/>
                <a:gd name="T51" fmla="*/ 0 h 39"/>
                <a:gd name="T52" fmla="*/ 10 w 51"/>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9">
                  <a:moveTo>
                    <a:pt x="10" y="0"/>
                  </a:moveTo>
                  <a:lnTo>
                    <a:pt x="10" y="0"/>
                  </a:lnTo>
                  <a:lnTo>
                    <a:pt x="6" y="0"/>
                  </a:lnTo>
                  <a:lnTo>
                    <a:pt x="3" y="0"/>
                  </a:lnTo>
                  <a:lnTo>
                    <a:pt x="0" y="3"/>
                  </a:lnTo>
                  <a:lnTo>
                    <a:pt x="0" y="8"/>
                  </a:lnTo>
                  <a:lnTo>
                    <a:pt x="1" y="13"/>
                  </a:lnTo>
                  <a:lnTo>
                    <a:pt x="1" y="13"/>
                  </a:lnTo>
                  <a:lnTo>
                    <a:pt x="3" y="19"/>
                  </a:lnTo>
                  <a:lnTo>
                    <a:pt x="10" y="25"/>
                  </a:lnTo>
                  <a:lnTo>
                    <a:pt x="17" y="32"/>
                  </a:lnTo>
                  <a:lnTo>
                    <a:pt x="27" y="37"/>
                  </a:lnTo>
                  <a:lnTo>
                    <a:pt x="27" y="37"/>
                  </a:lnTo>
                  <a:lnTo>
                    <a:pt x="35" y="39"/>
                  </a:lnTo>
                  <a:lnTo>
                    <a:pt x="39" y="39"/>
                  </a:lnTo>
                  <a:lnTo>
                    <a:pt x="40" y="36"/>
                  </a:lnTo>
                  <a:lnTo>
                    <a:pt x="44" y="30"/>
                  </a:lnTo>
                  <a:lnTo>
                    <a:pt x="49" y="20"/>
                  </a:lnTo>
                  <a:lnTo>
                    <a:pt x="49" y="20"/>
                  </a:lnTo>
                  <a:lnTo>
                    <a:pt x="51" y="17"/>
                  </a:lnTo>
                  <a:lnTo>
                    <a:pt x="51" y="15"/>
                  </a:lnTo>
                  <a:lnTo>
                    <a:pt x="46" y="12"/>
                  </a:lnTo>
                  <a:lnTo>
                    <a:pt x="40" y="8"/>
                  </a:lnTo>
                  <a:lnTo>
                    <a:pt x="32" y="5"/>
                  </a:lnTo>
                  <a:lnTo>
                    <a:pt x="17" y="2"/>
                  </a:lnTo>
                  <a:lnTo>
                    <a:pt x="10" y="0"/>
                  </a:lnTo>
                  <a:lnTo>
                    <a:pt x="10" y="0"/>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2" name="Freeform 108">
              <a:extLst>
                <a:ext uri="{FF2B5EF4-FFF2-40B4-BE49-F238E27FC236}">
                  <a16:creationId xmlns:a16="http://schemas.microsoft.com/office/drawing/2014/main" id="{C894525A-21D9-453F-945C-A70DDD1E5038}"/>
                </a:ext>
              </a:extLst>
            </p:cNvPr>
            <p:cNvSpPr>
              <a:spLocks/>
            </p:cNvSpPr>
            <p:nvPr/>
          </p:nvSpPr>
          <p:spPr bwMode="auto">
            <a:xfrm>
              <a:off x="4748121" y="5002612"/>
              <a:ext cx="101114" cy="110029"/>
            </a:xfrm>
            <a:custGeom>
              <a:avLst/>
              <a:gdLst>
                <a:gd name="T0" fmla="*/ 32 w 56"/>
                <a:gd name="T1" fmla="*/ 24 h 67"/>
                <a:gd name="T2" fmla="*/ 32 w 56"/>
                <a:gd name="T3" fmla="*/ 24 h 67"/>
                <a:gd name="T4" fmla="*/ 25 w 56"/>
                <a:gd name="T5" fmla="*/ 19 h 67"/>
                <a:gd name="T6" fmla="*/ 20 w 56"/>
                <a:gd name="T7" fmla="*/ 14 h 67"/>
                <a:gd name="T8" fmla="*/ 15 w 56"/>
                <a:gd name="T9" fmla="*/ 2 h 67"/>
                <a:gd name="T10" fmla="*/ 15 w 56"/>
                <a:gd name="T11" fmla="*/ 2 h 67"/>
                <a:gd name="T12" fmla="*/ 13 w 56"/>
                <a:gd name="T13" fmla="*/ 0 h 67"/>
                <a:gd name="T14" fmla="*/ 10 w 56"/>
                <a:gd name="T15" fmla="*/ 0 h 67"/>
                <a:gd name="T16" fmla="*/ 7 w 56"/>
                <a:gd name="T17" fmla="*/ 2 h 67"/>
                <a:gd name="T18" fmla="*/ 3 w 56"/>
                <a:gd name="T19" fmla="*/ 9 h 67"/>
                <a:gd name="T20" fmla="*/ 3 w 56"/>
                <a:gd name="T21" fmla="*/ 9 h 67"/>
                <a:gd name="T22" fmla="*/ 2 w 56"/>
                <a:gd name="T23" fmla="*/ 16 h 67"/>
                <a:gd name="T24" fmla="*/ 0 w 56"/>
                <a:gd name="T25" fmla="*/ 21 h 67"/>
                <a:gd name="T26" fmla="*/ 2 w 56"/>
                <a:gd name="T27" fmla="*/ 24 h 67"/>
                <a:gd name="T28" fmla="*/ 3 w 56"/>
                <a:gd name="T29" fmla="*/ 28 h 67"/>
                <a:gd name="T30" fmla="*/ 7 w 56"/>
                <a:gd name="T31" fmla="*/ 31 h 67"/>
                <a:gd name="T32" fmla="*/ 12 w 56"/>
                <a:gd name="T33" fmla="*/ 33 h 67"/>
                <a:gd name="T34" fmla="*/ 20 w 56"/>
                <a:gd name="T35" fmla="*/ 36 h 67"/>
                <a:gd name="T36" fmla="*/ 20 w 56"/>
                <a:gd name="T37" fmla="*/ 36 h 67"/>
                <a:gd name="T38" fmla="*/ 29 w 56"/>
                <a:gd name="T39" fmla="*/ 43 h 67"/>
                <a:gd name="T40" fmla="*/ 35 w 56"/>
                <a:gd name="T41" fmla="*/ 50 h 67"/>
                <a:gd name="T42" fmla="*/ 37 w 56"/>
                <a:gd name="T43" fmla="*/ 55 h 67"/>
                <a:gd name="T44" fmla="*/ 39 w 56"/>
                <a:gd name="T45" fmla="*/ 60 h 67"/>
                <a:gd name="T46" fmla="*/ 39 w 56"/>
                <a:gd name="T47" fmla="*/ 60 h 67"/>
                <a:gd name="T48" fmla="*/ 41 w 56"/>
                <a:gd name="T49" fmla="*/ 63 h 67"/>
                <a:gd name="T50" fmla="*/ 44 w 56"/>
                <a:gd name="T51" fmla="*/ 65 h 67"/>
                <a:gd name="T52" fmla="*/ 47 w 56"/>
                <a:gd name="T53" fmla="*/ 67 h 67"/>
                <a:gd name="T54" fmla="*/ 51 w 56"/>
                <a:gd name="T55" fmla="*/ 67 h 67"/>
                <a:gd name="T56" fmla="*/ 52 w 56"/>
                <a:gd name="T57" fmla="*/ 65 h 67"/>
                <a:gd name="T58" fmla="*/ 56 w 56"/>
                <a:gd name="T59" fmla="*/ 63 h 67"/>
                <a:gd name="T60" fmla="*/ 56 w 56"/>
                <a:gd name="T61" fmla="*/ 60 h 67"/>
                <a:gd name="T62" fmla="*/ 54 w 56"/>
                <a:gd name="T63" fmla="*/ 55 h 67"/>
                <a:gd name="T64" fmla="*/ 54 w 56"/>
                <a:gd name="T65" fmla="*/ 55 h 67"/>
                <a:gd name="T66" fmla="*/ 51 w 56"/>
                <a:gd name="T67" fmla="*/ 45 h 67"/>
                <a:gd name="T68" fmla="*/ 44 w 56"/>
                <a:gd name="T69" fmla="*/ 36 h 67"/>
                <a:gd name="T70" fmla="*/ 39 w 56"/>
                <a:gd name="T71" fmla="*/ 29 h 67"/>
                <a:gd name="T72" fmla="*/ 32 w 56"/>
                <a:gd name="T73" fmla="*/ 24 h 67"/>
                <a:gd name="T74" fmla="*/ 32 w 56"/>
                <a:gd name="T75"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67">
                  <a:moveTo>
                    <a:pt x="32" y="24"/>
                  </a:moveTo>
                  <a:lnTo>
                    <a:pt x="32" y="24"/>
                  </a:lnTo>
                  <a:lnTo>
                    <a:pt x="25" y="19"/>
                  </a:lnTo>
                  <a:lnTo>
                    <a:pt x="20" y="14"/>
                  </a:lnTo>
                  <a:lnTo>
                    <a:pt x="15" y="2"/>
                  </a:lnTo>
                  <a:lnTo>
                    <a:pt x="15" y="2"/>
                  </a:lnTo>
                  <a:lnTo>
                    <a:pt x="13" y="0"/>
                  </a:lnTo>
                  <a:lnTo>
                    <a:pt x="10" y="0"/>
                  </a:lnTo>
                  <a:lnTo>
                    <a:pt x="7" y="2"/>
                  </a:lnTo>
                  <a:lnTo>
                    <a:pt x="3" y="9"/>
                  </a:lnTo>
                  <a:lnTo>
                    <a:pt x="3" y="9"/>
                  </a:lnTo>
                  <a:lnTo>
                    <a:pt x="2" y="16"/>
                  </a:lnTo>
                  <a:lnTo>
                    <a:pt x="0" y="21"/>
                  </a:lnTo>
                  <a:lnTo>
                    <a:pt x="2" y="24"/>
                  </a:lnTo>
                  <a:lnTo>
                    <a:pt x="3" y="28"/>
                  </a:lnTo>
                  <a:lnTo>
                    <a:pt x="7" y="31"/>
                  </a:lnTo>
                  <a:lnTo>
                    <a:pt x="12" y="33"/>
                  </a:lnTo>
                  <a:lnTo>
                    <a:pt x="20" y="36"/>
                  </a:lnTo>
                  <a:lnTo>
                    <a:pt x="20" y="36"/>
                  </a:lnTo>
                  <a:lnTo>
                    <a:pt x="29" y="43"/>
                  </a:lnTo>
                  <a:lnTo>
                    <a:pt x="35" y="50"/>
                  </a:lnTo>
                  <a:lnTo>
                    <a:pt x="37" y="55"/>
                  </a:lnTo>
                  <a:lnTo>
                    <a:pt x="39" y="60"/>
                  </a:lnTo>
                  <a:lnTo>
                    <a:pt x="39" y="60"/>
                  </a:lnTo>
                  <a:lnTo>
                    <a:pt x="41" y="63"/>
                  </a:lnTo>
                  <a:lnTo>
                    <a:pt x="44" y="65"/>
                  </a:lnTo>
                  <a:lnTo>
                    <a:pt x="47" y="67"/>
                  </a:lnTo>
                  <a:lnTo>
                    <a:pt x="51" y="67"/>
                  </a:lnTo>
                  <a:lnTo>
                    <a:pt x="52" y="65"/>
                  </a:lnTo>
                  <a:lnTo>
                    <a:pt x="56" y="63"/>
                  </a:lnTo>
                  <a:lnTo>
                    <a:pt x="56" y="60"/>
                  </a:lnTo>
                  <a:lnTo>
                    <a:pt x="54" y="55"/>
                  </a:lnTo>
                  <a:lnTo>
                    <a:pt x="54" y="55"/>
                  </a:lnTo>
                  <a:lnTo>
                    <a:pt x="51" y="45"/>
                  </a:lnTo>
                  <a:lnTo>
                    <a:pt x="44" y="36"/>
                  </a:lnTo>
                  <a:lnTo>
                    <a:pt x="39" y="29"/>
                  </a:lnTo>
                  <a:lnTo>
                    <a:pt x="32" y="24"/>
                  </a:lnTo>
                  <a:lnTo>
                    <a:pt x="32" y="24"/>
                  </a:lnTo>
                  <a:close/>
                </a:path>
              </a:pathLst>
            </a:custGeom>
            <a:solidFill>
              <a:srgbClr val="005AAA"/>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3" name="Freeform 109">
              <a:extLst>
                <a:ext uri="{FF2B5EF4-FFF2-40B4-BE49-F238E27FC236}">
                  <a16:creationId xmlns:a16="http://schemas.microsoft.com/office/drawing/2014/main" id="{DAB656F6-3ABF-4932-B757-7DD2FD4420D4}"/>
                </a:ext>
              </a:extLst>
            </p:cNvPr>
            <p:cNvSpPr>
              <a:spLocks/>
            </p:cNvSpPr>
            <p:nvPr/>
          </p:nvSpPr>
          <p:spPr bwMode="auto">
            <a:xfrm>
              <a:off x="6506785" y="5373751"/>
              <a:ext cx="43335" cy="39413"/>
            </a:xfrm>
            <a:custGeom>
              <a:avLst/>
              <a:gdLst>
                <a:gd name="T0" fmla="*/ 2 w 24"/>
                <a:gd name="T1" fmla="*/ 22 h 24"/>
                <a:gd name="T2" fmla="*/ 2 w 24"/>
                <a:gd name="T3" fmla="*/ 22 h 24"/>
                <a:gd name="T4" fmla="*/ 3 w 24"/>
                <a:gd name="T5" fmla="*/ 24 h 24"/>
                <a:gd name="T6" fmla="*/ 7 w 24"/>
                <a:gd name="T7" fmla="*/ 22 h 24"/>
                <a:gd name="T8" fmla="*/ 13 w 24"/>
                <a:gd name="T9" fmla="*/ 19 h 24"/>
                <a:gd name="T10" fmla="*/ 20 w 24"/>
                <a:gd name="T11" fmla="*/ 12 h 24"/>
                <a:gd name="T12" fmla="*/ 20 w 24"/>
                <a:gd name="T13" fmla="*/ 12 h 24"/>
                <a:gd name="T14" fmla="*/ 24 w 24"/>
                <a:gd name="T15" fmla="*/ 4 h 24"/>
                <a:gd name="T16" fmla="*/ 24 w 24"/>
                <a:gd name="T17" fmla="*/ 0 h 24"/>
                <a:gd name="T18" fmla="*/ 24 w 24"/>
                <a:gd name="T19" fmla="*/ 0 h 24"/>
                <a:gd name="T20" fmla="*/ 20 w 24"/>
                <a:gd name="T21" fmla="*/ 0 h 24"/>
                <a:gd name="T22" fmla="*/ 15 w 24"/>
                <a:gd name="T23" fmla="*/ 4 h 24"/>
                <a:gd name="T24" fmla="*/ 3 w 24"/>
                <a:gd name="T25" fmla="*/ 14 h 24"/>
                <a:gd name="T26" fmla="*/ 2 w 24"/>
                <a:gd name="T27" fmla="*/ 19 h 24"/>
                <a:gd name="T28" fmla="*/ 0 w 24"/>
                <a:gd name="T29" fmla="*/ 20 h 24"/>
                <a:gd name="T30" fmla="*/ 2 w 24"/>
                <a:gd name="T31" fmla="*/ 22 h 24"/>
                <a:gd name="T32" fmla="*/ 2 w 24"/>
                <a:gd name="T3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 y="22"/>
                  </a:moveTo>
                  <a:lnTo>
                    <a:pt x="2" y="22"/>
                  </a:lnTo>
                  <a:lnTo>
                    <a:pt x="3" y="24"/>
                  </a:lnTo>
                  <a:lnTo>
                    <a:pt x="7" y="22"/>
                  </a:lnTo>
                  <a:lnTo>
                    <a:pt x="13" y="19"/>
                  </a:lnTo>
                  <a:lnTo>
                    <a:pt x="20" y="12"/>
                  </a:lnTo>
                  <a:lnTo>
                    <a:pt x="20" y="12"/>
                  </a:lnTo>
                  <a:lnTo>
                    <a:pt x="24" y="4"/>
                  </a:lnTo>
                  <a:lnTo>
                    <a:pt x="24" y="0"/>
                  </a:lnTo>
                  <a:lnTo>
                    <a:pt x="24" y="0"/>
                  </a:lnTo>
                  <a:lnTo>
                    <a:pt x="20" y="0"/>
                  </a:lnTo>
                  <a:lnTo>
                    <a:pt x="15" y="4"/>
                  </a:lnTo>
                  <a:lnTo>
                    <a:pt x="3" y="14"/>
                  </a:lnTo>
                  <a:lnTo>
                    <a:pt x="2" y="19"/>
                  </a:lnTo>
                  <a:lnTo>
                    <a:pt x="0" y="20"/>
                  </a:lnTo>
                  <a:lnTo>
                    <a:pt x="2" y="22"/>
                  </a:lnTo>
                  <a:lnTo>
                    <a:pt x="2" y="22"/>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4" name="Freeform 110">
              <a:extLst>
                <a:ext uri="{FF2B5EF4-FFF2-40B4-BE49-F238E27FC236}">
                  <a16:creationId xmlns:a16="http://schemas.microsoft.com/office/drawing/2014/main" id="{A470201C-0904-463E-98EC-C0E403182659}"/>
                </a:ext>
              </a:extLst>
            </p:cNvPr>
            <p:cNvSpPr>
              <a:spLocks/>
            </p:cNvSpPr>
            <p:nvPr/>
          </p:nvSpPr>
          <p:spPr bwMode="auto">
            <a:xfrm>
              <a:off x="6620537" y="5317916"/>
              <a:ext cx="102919" cy="75542"/>
            </a:xfrm>
            <a:custGeom>
              <a:avLst/>
              <a:gdLst>
                <a:gd name="T0" fmla="*/ 45 w 57"/>
                <a:gd name="T1" fmla="*/ 0 h 46"/>
                <a:gd name="T2" fmla="*/ 45 w 57"/>
                <a:gd name="T3" fmla="*/ 0 h 46"/>
                <a:gd name="T4" fmla="*/ 32 w 57"/>
                <a:gd name="T5" fmla="*/ 2 h 46"/>
                <a:gd name="T6" fmla="*/ 17 w 57"/>
                <a:gd name="T7" fmla="*/ 5 h 46"/>
                <a:gd name="T8" fmla="*/ 10 w 57"/>
                <a:gd name="T9" fmla="*/ 9 h 46"/>
                <a:gd name="T10" fmla="*/ 5 w 57"/>
                <a:gd name="T11" fmla="*/ 12 h 46"/>
                <a:gd name="T12" fmla="*/ 1 w 57"/>
                <a:gd name="T13" fmla="*/ 17 h 46"/>
                <a:gd name="T14" fmla="*/ 0 w 57"/>
                <a:gd name="T15" fmla="*/ 22 h 46"/>
                <a:gd name="T16" fmla="*/ 0 w 57"/>
                <a:gd name="T17" fmla="*/ 22 h 46"/>
                <a:gd name="T18" fmla="*/ 3 w 57"/>
                <a:gd name="T19" fmla="*/ 32 h 46"/>
                <a:gd name="T20" fmla="*/ 6 w 57"/>
                <a:gd name="T21" fmla="*/ 36 h 46"/>
                <a:gd name="T22" fmla="*/ 12 w 57"/>
                <a:gd name="T23" fmla="*/ 38 h 46"/>
                <a:gd name="T24" fmla="*/ 13 w 57"/>
                <a:gd name="T25" fmla="*/ 38 h 46"/>
                <a:gd name="T26" fmla="*/ 13 w 57"/>
                <a:gd name="T27" fmla="*/ 38 h 46"/>
                <a:gd name="T28" fmla="*/ 18 w 57"/>
                <a:gd name="T29" fmla="*/ 41 h 46"/>
                <a:gd name="T30" fmla="*/ 30 w 57"/>
                <a:gd name="T31" fmla="*/ 44 h 46"/>
                <a:gd name="T32" fmla="*/ 37 w 57"/>
                <a:gd name="T33" fmla="*/ 46 h 46"/>
                <a:gd name="T34" fmla="*/ 44 w 57"/>
                <a:gd name="T35" fmla="*/ 44 h 46"/>
                <a:gd name="T36" fmla="*/ 51 w 57"/>
                <a:gd name="T37" fmla="*/ 43 h 46"/>
                <a:gd name="T38" fmla="*/ 54 w 57"/>
                <a:gd name="T39" fmla="*/ 38 h 46"/>
                <a:gd name="T40" fmla="*/ 54 w 57"/>
                <a:gd name="T41" fmla="*/ 38 h 46"/>
                <a:gd name="T42" fmla="*/ 57 w 57"/>
                <a:gd name="T43" fmla="*/ 24 h 46"/>
                <a:gd name="T44" fmla="*/ 57 w 57"/>
                <a:gd name="T45" fmla="*/ 12 h 46"/>
                <a:gd name="T46" fmla="*/ 57 w 57"/>
                <a:gd name="T47" fmla="*/ 7 h 46"/>
                <a:gd name="T48" fmla="*/ 54 w 57"/>
                <a:gd name="T49" fmla="*/ 4 h 46"/>
                <a:gd name="T50" fmla="*/ 51 w 57"/>
                <a:gd name="T51" fmla="*/ 0 h 46"/>
                <a:gd name="T52" fmla="*/ 45 w 57"/>
                <a:gd name="T53" fmla="*/ 0 h 46"/>
                <a:gd name="T54" fmla="*/ 45 w 57"/>
                <a:gd name="T5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45" y="0"/>
                  </a:moveTo>
                  <a:lnTo>
                    <a:pt x="45" y="0"/>
                  </a:lnTo>
                  <a:lnTo>
                    <a:pt x="32" y="2"/>
                  </a:lnTo>
                  <a:lnTo>
                    <a:pt x="17" y="5"/>
                  </a:lnTo>
                  <a:lnTo>
                    <a:pt x="10" y="9"/>
                  </a:lnTo>
                  <a:lnTo>
                    <a:pt x="5" y="12"/>
                  </a:lnTo>
                  <a:lnTo>
                    <a:pt x="1" y="17"/>
                  </a:lnTo>
                  <a:lnTo>
                    <a:pt x="0" y="22"/>
                  </a:lnTo>
                  <a:lnTo>
                    <a:pt x="0" y="22"/>
                  </a:lnTo>
                  <a:lnTo>
                    <a:pt x="3" y="32"/>
                  </a:lnTo>
                  <a:lnTo>
                    <a:pt x="6" y="36"/>
                  </a:lnTo>
                  <a:lnTo>
                    <a:pt x="12" y="38"/>
                  </a:lnTo>
                  <a:lnTo>
                    <a:pt x="13" y="38"/>
                  </a:lnTo>
                  <a:lnTo>
                    <a:pt x="13" y="38"/>
                  </a:lnTo>
                  <a:lnTo>
                    <a:pt x="18" y="41"/>
                  </a:lnTo>
                  <a:lnTo>
                    <a:pt x="30" y="44"/>
                  </a:lnTo>
                  <a:lnTo>
                    <a:pt x="37" y="46"/>
                  </a:lnTo>
                  <a:lnTo>
                    <a:pt x="44" y="44"/>
                  </a:lnTo>
                  <a:lnTo>
                    <a:pt x="51" y="43"/>
                  </a:lnTo>
                  <a:lnTo>
                    <a:pt x="54" y="38"/>
                  </a:lnTo>
                  <a:lnTo>
                    <a:pt x="54" y="38"/>
                  </a:lnTo>
                  <a:lnTo>
                    <a:pt x="57" y="24"/>
                  </a:lnTo>
                  <a:lnTo>
                    <a:pt x="57" y="12"/>
                  </a:lnTo>
                  <a:lnTo>
                    <a:pt x="57" y="7"/>
                  </a:lnTo>
                  <a:lnTo>
                    <a:pt x="54" y="4"/>
                  </a:lnTo>
                  <a:lnTo>
                    <a:pt x="51" y="0"/>
                  </a:lnTo>
                  <a:lnTo>
                    <a:pt x="45" y="0"/>
                  </a:lnTo>
                  <a:lnTo>
                    <a:pt x="45" y="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5" name="Freeform 111">
              <a:extLst>
                <a:ext uri="{FF2B5EF4-FFF2-40B4-BE49-F238E27FC236}">
                  <a16:creationId xmlns:a16="http://schemas.microsoft.com/office/drawing/2014/main" id="{C7F82C6B-F02D-498C-A655-780ACD955810}"/>
                </a:ext>
              </a:extLst>
            </p:cNvPr>
            <p:cNvSpPr>
              <a:spLocks/>
            </p:cNvSpPr>
            <p:nvPr/>
          </p:nvSpPr>
          <p:spPr bwMode="auto">
            <a:xfrm>
              <a:off x="6954575" y="5432871"/>
              <a:ext cx="128197" cy="100174"/>
            </a:xfrm>
            <a:custGeom>
              <a:avLst/>
              <a:gdLst>
                <a:gd name="T0" fmla="*/ 30 w 71"/>
                <a:gd name="T1" fmla="*/ 0 h 61"/>
                <a:gd name="T2" fmla="*/ 30 w 71"/>
                <a:gd name="T3" fmla="*/ 0 h 61"/>
                <a:gd name="T4" fmla="*/ 10 w 71"/>
                <a:gd name="T5" fmla="*/ 12 h 61"/>
                <a:gd name="T6" fmla="*/ 1 w 71"/>
                <a:gd name="T7" fmla="*/ 17 h 61"/>
                <a:gd name="T8" fmla="*/ 0 w 71"/>
                <a:gd name="T9" fmla="*/ 20 h 61"/>
                <a:gd name="T10" fmla="*/ 1 w 71"/>
                <a:gd name="T11" fmla="*/ 25 h 61"/>
                <a:gd name="T12" fmla="*/ 1 w 71"/>
                <a:gd name="T13" fmla="*/ 25 h 61"/>
                <a:gd name="T14" fmla="*/ 10 w 71"/>
                <a:gd name="T15" fmla="*/ 39 h 61"/>
                <a:gd name="T16" fmla="*/ 17 w 71"/>
                <a:gd name="T17" fmla="*/ 49 h 61"/>
                <a:gd name="T18" fmla="*/ 20 w 71"/>
                <a:gd name="T19" fmla="*/ 52 h 61"/>
                <a:gd name="T20" fmla="*/ 25 w 71"/>
                <a:gd name="T21" fmla="*/ 54 h 61"/>
                <a:gd name="T22" fmla="*/ 25 w 71"/>
                <a:gd name="T23" fmla="*/ 54 h 61"/>
                <a:gd name="T24" fmla="*/ 32 w 71"/>
                <a:gd name="T25" fmla="*/ 52 h 61"/>
                <a:gd name="T26" fmla="*/ 40 w 71"/>
                <a:gd name="T27" fmla="*/ 51 h 61"/>
                <a:gd name="T28" fmla="*/ 44 w 71"/>
                <a:gd name="T29" fmla="*/ 49 h 61"/>
                <a:gd name="T30" fmla="*/ 47 w 71"/>
                <a:gd name="T31" fmla="*/ 49 h 61"/>
                <a:gd name="T32" fmla="*/ 49 w 71"/>
                <a:gd name="T33" fmla="*/ 51 h 61"/>
                <a:gd name="T34" fmla="*/ 52 w 71"/>
                <a:gd name="T35" fmla="*/ 54 h 61"/>
                <a:gd name="T36" fmla="*/ 52 w 71"/>
                <a:gd name="T37" fmla="*/ 54 h 61"/>
                <a:gd name="T38" fmla="*/ 56 w 71"/>
                <a:gd name="T39" fmla="*/ 57 h 61"/>
                <a:gd name="T40" fmla="*/ 59 w 71"/>
                <a:gd name="T41" fmla="*/ 61 h 61"/>
                <a:gd name="T42" fmla="*/ 64 w 71"/>
                <a:gd name="T43" fmla="*/ 61 h 61"/>
                <a:gd name="T44" fmla="*/ 67 w 71"/>
                <a:gd name="T45" fmla="*/ 59 h 61"/>
                <a:gd name="T46" fmla="*/ 71 w 71"/>
                <a:gd name="T47" fmla="*/ 56 h 61"/>
                <a:gd name="T48" fmla="*/ 71 w 71"/>
                <a:gd name="T49" fmla="*/ 51 h 61"/>
                <a:gd name="T50" fmla="*/ 69 w 71"/>
                <a:gd name="T51" fmla="*/ 46 h 61"/>
                <a:gd name="T52" fmla="*/ 64 w 71"/>
                <a:gd name="T53" fmla="*/ 37 h 61"/>
                <a:gd name="T54" fmla="*/ 64 w 71"/>
                <a:gd name="T55" fmla="*/ 37 h 61"/>
                <a:gd name="T56" fmla="*/ 52 w 71"/>
                <a:gd name="T57" fmla="*/ 22 h 61"/>
                <a:gd name="T58" fmla="*/ 44 w 71"/>
                <a:gd name="T59" fmla="*/ 8 h 61"/>
                <a:gd name="T60" fmla="*/ 40 w 71"/>
                <a:gd name="T61" fmla="*/ 3 h 61"/>
                <a:gd name="T62" fmla="*/ 37 w 71"/>
                <a:gd name="T63" fmla="*/ 0 h 61"/>
                <a:gd name="T64" fmla="*/ 34 w 71"/>
                <a:gd name="T65" fmla="*/ 0 h 61"/>
                <a:gd name="T66" fmla="*/ 30 w 71"/>
                <a:gd name="T67" fmla="*/ 0 h 61"/>
                <a:gd name="T68" fmla="*/ 30 w 71"/>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1">
                  <a:moveTo>
                    <a:pt x="30" y="0"/>
                  </a:moveTo>
                  <a:lnTo>
                    <a:pt x="30" y="0"/>
                  </a:lnTo>
                  <a:lnTo>
                    <a:pt x="10" y="12"/>
                  </a:lnTo>
                  <a:lnTo>
                    <a:pt x="1" y="17"/>
                  </a:lnTo>
                  <a:lnTo>
                    <a:pt x="0" y="20"/>
                  </a:lnTo>
                  <a:lnTo>
                    <a:pt x="1" y="25"/>
                  </a:lnTo>
                  <a:lnTo>
                    <a:pt x="1" y="25"/>
                  </a:lnTo>
                  <a:lnTo>
                    <a:pt x="10" y="39"/>
                  </a:lnTo>
                  <a:lnTo>
                    <a:pt x="17" y="49"/>
                  </a:lnTo>
                  <a:lnTo>
                    <a:pt x="20" y="52"/>
                  </a:lnTo>
                  <a:lnTo>
                    <a:pt x="25" y="54"/>
                  </a:lnTo>
                  <a:lnTo>
                    <a:pt x="25" y="54"/>
                  </a:lnTo>
                  <a:lnTo>
                    <a:pt x="32" y="52"/>
                  </a:lnTo>
                  <a:lnTo>
                    <a:pt x="40" y="51"/>
                  </a:lnTo>
                  <a:lnTo>
                    <a:pt x="44" y="49"/>
                  </a:lnTo>
                  <a:lnTo>
                    <a:pt x="47" y="49"/>
                  </a:lnTo>
                  <a:lnTo>
                    <a:pt x="49" y="51"/>
                  </a:lnTo>
                  <a:lnTo>
                    <a:pt x="52" y="54"/>
                  </a:lnTo>
                  <a:lnTo>
                    <a:pt x="52" y="54"/>
                  </a:lnTo>
                  <a:lnTo>
                    <a:pt x="56" y="57"/>
                  </a:lnTo>
                  <a:lnTo>
                    <a:pt x="59" y="61"/>
                  </a:lnTo>
                  <a:lnTo>
                    <a:pt x="64" y="61"/>
                  </a:lnTo>
                  <a:lnTo>
                    <a:pt x="67" y="59"/>
                  </a:lnTo>
                  <a:lnTo>
                    <a:pt x="71" y="56"/>
                  </a:lnTo>
                  <a:lnTo>
                    <a:pt x="71" y="51"/>
                  </a:lnTo>
                  <a:lnTo>
                    <a:pt x="69" y="46"/>
                  </a:lnTo>
                  <a:lnTo>
                    <a:pt x="64" y="37"/>
                  </a:lnTo>
                  <a:lnTo>
                    <a:pt x="64" y="37"/>
                  </a:lnTo>
                  <a:lnTo>
                    <a:pt x="52" y="22"/>
                  </a:lnTo>
                  <a:lnTo>
                    <a:pt x="44" y="8"/>
                  </a:lnTo>
                  <a:lnTo>
                    <a:pt x="40" y="3"/>
                  </a:lnTo>
                  <a:lnTo>
                    <a:pt x="37" y="0"/>
                  </a:lnTo>
                  <a:lnTo>
                    <a:pt x="34" y="0"/>
                  </a:lnTo>
                  <a:lnTo>
                    <a:pt x="30" y="0"/>
                  </a:lnTo>
                  <a:lnTo>
                    <a:pt x="30" y="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6" name="Freeform 112">
              <a:extLst>
                <a:ext uri="{FF2B5EF4-FFF2-40B4-BE49-F238E27FC236}">
                  <a16:creationId xmlns:a16="http://schemas.microsoft.com/office/drawing/2014/main" id="{BC61D04B-4836-445F-8416-7078105F7A6E}"/>
                </a:ext>
              </a:extLst>
            </p:cNvPr>
            <p:cNvSpPr>
              <a:spLocks/>
            </p:cNvSpPr>
            <p:nvPr/>
          </p:nvSpPr>
          <p:spPr bwMode="auto">
            <a:xfrm>
              <a:off x="7174858" y="5546182"/>
              <a:ext cx="128197" cy="34487"/>
            </a:xfrm>
            <a:custGeom>
              <a:avLst/>
              <a:gdLst>
                <a:gd name="T0" fmla="*/ 59 w 71"/>
                <a:gd name="T1" fmla="*/ 0 h 21"/>
                <a:gd name="T2" fmla="*/ 59 w 71"/>
                <a:gd name="T3" fmla="*/ 0 h 21"/>
                <a:gd name="T4" fmla="*/ 39 w 71"/>
                <a:gd name="T5" fmla="*/ 4 h 21"/>
                <a:gd name="T6" fmla="*/ 27 w 71"/>
                <a:gd name="T7" fmla="*/ 4 h 21"/>
                <a:gd name="T8" fmla="*/ 18 w 71"/>
                <a:gd name="T9" fmla="*/ 2 h 21"/>
                <a:gd name="T10" fmla="*/ 18 w 71"/>
                <a:gd name="T11" fmla="*/ 2 h 21"/>
                <a:gd name="T12" fmla="*/ 10 w 71"/>
                <a:gd name="T13" fmla="*/ 0 h 21"/>
                <a:gd name="T14" fmla="*/ 3 w 71"/>
                <a:gd name="T15" fmla="*/ 0 h 21"/>
                <a:gd name="T16" fmla="*/ 0 w 71"/>
                <a:gd name="T17" fmla="*/ 2 h 21"/>
                <a:gd name="T18" fmla="*/ 0 w 71"/>
                <a:gd name="T19" fmla="*/ 5 h 21"/>
                <a:gd name="T20" fmla="*/ 0 w 71"/>
                <a:gd name="T21" fmla="*/ 5 h 21"/>
                <a:gd name="T22" fmla="*/ 0 w 71"/>
                <a:gd name="T23" fmla="*/ 7 h 21"/>
                <a:gd name="T24" fmla="*/ 1 w 71"/>
                <a:gd name="T25" fmla="*/ 11 h 21"/>
                <a:gd name="T26" fmla="*/ 8 w 71"/>
                <a:gd name="T27" fmla="*/ 12 h 21"/>
                <a:gd name="T28" fmla="*/ 17 w 71"/>
                <a:gd name="T29" fmla="*/ 14 h 21"/>
                <a:gd name="T30" fmla="*/ 25 w 71"/>
                <a:gd name="T31" fmla="*/ 17 h 21"/>
                <a:gd name="T32" fmla="*/ 25 w 71"/>
                <a:gd name="T33" fmla="*/ 17 h 21"/>
                <a:gd name="T34" fmla="*/ 30 w 71"/>
                <a:gd name="T35" fmla="*/ 21 h 21"/>
                <a:gd name="T36" fmla="*/ 35 w 71"/>
                <a:gd name="T37" fmla="*/ 21 h 21"/>
                <a:gd name="T38" fmla="*/ 49 w 71"/>
                <a:gd name="T39" fmla="*/ 21 h 21"/>
                <a:gd name="T40" fmla="*/ 59 w 71"/>
                <a:gd name="T41" fmla="*/ 17 h 21"/>
                <a:gd name="T42" fmla="*/ 68 w 71"/>
                <a:gd name="T43" fmla="*/ 14 h 21"/>
                <a:gd name="T44" fmla="*/ 68 w 71"/>
                <a:gd name="T45" fmla="*/ 14 h 21"/>
                <a:gd name="T46" fmla="*/ 71 w 71"/>
                <a:gd name="T47" fmla="*/ 9 h 21"/>
                <a:gd name="T48" fmla="*/ 71 w 71"/>
                <a:gd name="T49" fmla="*/ 4 h 21"/>
                <a:gd name="T50" fmla="*/ 69 w 71"/>
                <a:gd name="T51" fmla="*/ 2 h 21"/>
                <a:gd name="T52" fmla="*/ 68 w 71"/>
                <a:gd name="T53" fmla="*/ 0 h 21"/>
                <a:gd name="T54" fmla="*/ 64 w 71"/>
                <a:gd name="T55" fmla="*/ 0 h 21"/>
                <a:gd name="T56" fmla="*/ 59 w 71"/>
                <a:gd name="T57" fmla="*/ 0 h 21"/>
                <a:gd name="T58" fmla="*/ 59 w 71"/>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1">
                  <a:moveTo>
                    <a:pt x="59" y="0"/>
                  </a:moveTo>
                  <a:lnTo>
                    <a:pt x="59" y="0"/>
                  </a:lnTo>
                  <a:lnTo>
                    <a:pt x="39" y="4"/>
                  </a:lnTo>
                  <a:lnTo>
                    <a:pt x="27" y="4"/>
                  </a:lnTo>
                  <a:lnTo>
                    <a:pt x="18" y="2"/>
                  </a:lnTo>
                  <a:lnTo>
                    <a:pt x="18" y="2"/>
                  </a:lnTo>
                  <a:lnTo>
                    <a:pt x="10" y="0"/>
                  </a:lnTo>
                  <a:lnTo>
                    <a:pt x="3" y="0"/>
                  </a:lnTo>
                  <a:lnTo>
                    <a:pt x="0" y="2"/>
                  </a:lnTo>
                  <a:lnTo>
                    <a:pt x="0" y="5"/>
                  </a:lnTo>
                  <a:lnTo>
                    <a:pt x="0" y="5"/>
                  </a:lnTo>
                  <a:lnTo>
                    <a:pt x="0" y="7"/>
                  </a:lnTo>
                  <a:lnTo>
                    <a:pt x="1" y="11"/>
                  </a:lnTo>
                  <a:lnTo>
                    <a:pt x="8" y="12"/>
                  </a:lnTo>
                  <a:lnTo>
                    <a:pt x="17" y="14"/>
                  </a:lnTo>
                  <a:lnTo>
                    <a:pt x="25" y="17"/>
                  </a:lnTo>
                  <a:lnTo>
                    <a:pt x="25" y="17"/>
                  </a:lnTo>
                  <a:lnTo>
                    <a:pt x="30" y="21"/>
                  </a:lnTo>
                  <a:lnTo>
                    <a:pt x="35" y="21"/>
                  </a:lnTo>
                  <a:lnTo>
                    <a:pt x="49" y="21"/>
                  </a:lnTo>
                  <a:lnTo>
                    <a:pt x="59" y="17"/>
                  </a:lnTo>
                  <a:lnTo>
                    <a:pt x="68" y="14"/>
                  </a:lnTo>
                  <a:lnTo>
                    <a:pt x="68" y="14"/>
                  </a:lnTo>
                  <a:lnTo>
                    <a:pt x="71" y="9"/>
                  </a:lnTo>
                  <a:lnTo>
                    <a:pt x="71" y="4"/>
                  </a:lnTo>
                  <a:lnTo>
                    <a:pt x="69" y="2"/>
                  </a:lnTo>
                  <a:lnTo>
                    <a:pt x="68" y="0"/>
                  </a:lnTo>
                  <a:lnTo>
                    <a:pt x="64" y="0"/>
                  </a:lnTo>
                  <a:lnTo>
                    <a:pt x="59" y="0"/>
                  </a:lnTo>
                  <a:lnTo>
                    <a:pt x="59" y="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7" name="Freeform 113">
              <a:extLst>
                <a:ext uri="{FF2B5EF4-FFF2-40B4-BE49-F238E27FC236}">
                  <a16:creationId xmlns:a16="http://schemas.microsoft.com/office/drawing/2014/main" id="{EA43E081-C3CB-4D81-B8C8-15A5866763A4}"/>
                </a:ext>
              </a:extLst>
            </p:cNvPr>
            <p:cNvSpPr>
              <a:spLocks/>
            </p:cNvSpPr>
            <p:nvPr/>
          </p:nvSpPr>
          <p:spPr bwMode="auto">
            <a:xfrm>
              <a:off x="7219997" y="5597091"/>
              <a:ext cx="65002" cy="49267"/>
            </a:xfrm>
            <a:custGeom>
              <a:avLst/>
              <a:gdLst>
                <a:gd name="T0" fmla="*/ 5 w 36"/>
                <a:gd name="T1" fmla="*/ 0 h 30"/>
                <a:gd name="T2" fmla="*/ 5 w 36"/>
                <a:gd name="T3" fmla="*/ 0 h 30"/>
                <a:gd name="T4" fmla="*/ 2 w 36"/>
                <a:gd name="T5" fmla="*/ 0 h 30"/>
                <a:gd name="T6" fmla="*/ 0 w 36"/>
                <a:gd name="T7" fmla="*/ 2 h 30"/>
                <a:gd name="T8" fmla="*/ 0 w 36"/>
                <a:gd name="T9" fmla="*/ 7 h 30"/>
                <a:gd name="T10" fmla="*/ 2 w 36"/>
                <a:gd name="T11" fmla="*/ 12 h 30"/>
                <a:gd name="T12" fmla="*/ 7 w 36"/>
                <a:gd name="T13" fmla="*/ 22 h 30"/>
                <a:gd name="T14" fmla="*/ 10 w 36"/>
                <a:gd name="T15" fmla="*/ 25 h 30"/>
                <a:gd name="T16" fmla="*/ 10 w 36"/>
                <a:gd name="T17" fmla="*/ 25 h 30"/>
                <a:gd name="T18" fmla="*/ 12 w 36"/>
                <a:gd name="T19" fmla="*/ 29 h 30"/>
                <a:gd name="T20" fmla="*/ 17 w 36"/>
                <a:gd name="T21" fmla="*/ 30 h 30"/>
                <a:gd name="T22" fmla="*/ 22 w 36"/>
                <a:gd name="T23" fmla="*/ 30 h 30"/>
                <a:gd name="T24" fmla="*/ 32 w 36"/>
                <a:gd name="T25" fmla="*/ 25 h 30"/>
                <a:gd name="T26" fmla="*/ 32 w 36"/>
                <a:gd name="T27" fmla="*/ 25 h 30"/>
                <a:gd name="T28" fmla="*/ 36 w 36"/>
                <a:gd name="T29" fmla="*/ 22 h 30"/>
                <a:gd name="T30" fmla="*/ 36 w 36"/>
                <a:gd name="T31" fmla="*/ 19 h 30"/>
                <a:gd name="T32" fmla="*/ 34 w 36"/>
                <a:gd name="T33" fmla="*/ 15 h 30"/>
                <a:gd name="T34" fmla="*/ 29 w 36"/>
                <a:gd name="T35" fmla="*/ 12 h 30"/>
                <a:gd name="T36" fmla="*/ 17 w 36"/>
                <a:gd name="T37" fmla="*/ 5 h 30"/>
                <a:gd name="T38" fmla="*/ 5 w 36"/>
                <a:gd name="T39" fmla="*/ 0 h 30"/>
                <a:gd name="T40" fmla="*/ 5 w 36"/>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0">
                  <a:moveTo>
                    <a:pt x="5" y="0"/>
                  </a:moveTo>
                  <a:lnTo>
                    <a:pt x="5" y="0"/>
                  </a:lnTo>
                  <a:lnTo>
                    <a:pt x="2" y="0"/>
                  </a:lnTo>
                  <a:lnTo>
                    <a:pt x="0" y="2"/>
                  </a:lnTo>
                  <a:lnTo>
                    <a:pt x="0" y="7"/>
                  </a:lnTo>
                  <a:lnTo>
                    <a:pt x="2" y="12"/>
                  </a:lnTo>
                  <a:lnTo>
                    <a:pt x="7" y="22"/>
                  </a:lnTo>
                  <a:lnTo>
                    <a:pt x="10" y="25"/>
                  </a:lnTo>
                  <a:lnTo>
                    <a:pt x="10" y="25"/>
                  </a:lnTo>
                  <a:lnTo>
                    <a:pt x="12" y="29"/>
                  </a:lnTo>
                  <a:lnTo>
                    <a:pt x="17" y="30"/>
                  </a:lnTo>
                  <a:lnTo>
                    <a:pt x="22" y="30"/>
                  </a:lnTo>
                  <a:lnTo>
                    <a:pt x="32" y="25"/>
                  </a:lnTo>
                  <a:lnTo>
                    <a:pt x="32" y="25"/>
                  </a:lnTo>
                  <a:lnTo>
                    <a:pt x="36" y="22"/>
                  </a:lnTo>
                  <a:lnTo>
                    <a:pt x="36" y="19"/>
                  </a:lnTo>
                  <a:lnTo>
                    <a:pt x="34" y="15"/>
                  </a:lnTo>
                  <a:lnTo>
                    <a:pt x="29" y="12"/>
                  </a:lnTo>
                  <a:lnTo>
                    <a:pt x="17" y="5"/>
                  </a:lnTo>
                  <a:lnTo>
                    <a:pt x="5" y="0"/>
                  </a:lnTo>
                  <a:lnTo>
                    <a:pt x="5" y="0"/>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8" name="Freeform 114">
              <a:extLst>
                <a:ext uri="{FF2B5EF4-FFF2-40B4-BE49-F238E27FC236}">
                  <a16:creationId xmlns:a16="http://schemas.microsoft.com/office/drawing/2014/main" id="{13F70338-3EEC-484D-9019-A3247CFD4CC6}"/>
                </a:ext>
              </a:extLst>
            </p:cNvPr>
            <p:cNvSpPr>
              <a:spLocks/>
            </p:cNvSpPr>
            <p:nvPr/>
          </p:nvSpPr>
          <p:spPr bwMode="auto">
            <a:xfrm>
              <a:off x="7299443" y="5574099"/>
              <a:ext cx="169727" cy="98532"/>
            </a:xfrm>
            <a:custGeom>
              <a:avLst/>
              <a:gdLst>
                <a:gd name="T0" fmla="*/ 82 w 94"/>
                <a:gd name="T1" fmla="*/ 29 h 60"/>
                <a:gd name="T2" fmla="*/ 82 w 94"/>
                <a:gd name="T3" fmla="*/ 29 h 60"/>
                <a:gd name="T4" fmla="*/ 61 w 94"/>
                <a:gd name="T5" fmla="*/ 21 h 60"/>
                <a:gd name="T6" fmla="*/ 46 w 94"/>
                <a:gd name="T7" fmla="*/ 14 h 60"/>
                <a:gd name="T8" fmla="*/ 34 w 94"/>
                <a:gd name="T9" fmla="*/ 9 h 60"/>
                <a:gd name="T10" fmla="*/ 29 w 94"/>
                <a:gd name="T11" fmla="*/ 7 h 60"/>
                <a:gd name="T12" fmla="*/ 27 w 94"/>
                <a:gd name="T13" fmla="*/ 4 h 60"/>
                <a:gd name="T14" fmla="*/ 27 w 94"/>
                <a:gd name="T15" fmla="*/ 4 h 60"/>
                <a:gd name="T16" fmla="*/ 22 w 94"/>
                <a:gd name="T17" fmla="*/ 0 h 60"/>
                <a:gd name="T18" fmla="*/ 16 w 94"/>
                <a:gd name="T19" fmla="*/ 0 h 60"/>
                <a:gd name="T20" fmla="*/ 10 w 94"/>
                <a:gd name="T21" fmla="*/ 0 h 60"/>
                <a:gd name="T22" fmla="*/ 5 w 94"/>
                <a:gd name="T23" fmla="*/ 4 h 60"/>
                <a:gd name="T24" fmla="*/ 5 w 94"/>
                <a:gd name="T25" fmla="*/ 4 h 60"/>
                <a:gd name="T26" fmla="*/ 0 w 94"/>
                <a:gd name="T27" fmla="*/ 12 h 60"/>
                <a:gd name="T28" fmla="*/ 0 w 94"/>
                <a:gd name="T29" fmla="*/ 16 h 60"/>
                <a:gd name="T30" fmla="*/ 2 w 94"/>
                <a:gd name="T31" fmla="*/ 17 h 60"/>
                <a:gd name="T32" fmla="*/ 2 w 94"/>
                <a:gd name="T33" fmla="*/ 17 h 60"/>
                <a:gd name="T34" fmla="*/ 12 w 94"/>
                <a:gd name="T35" fmla="*/ 26 h 60"/>
                <a:gd name="T36" fmla="*/ 21 w 94"/>
                <a:gd name="T37" fmla="*/ 36 h 60"/>
                <a:gd name="T38" fmla="*/ 27 w 94"/>
                <a:gd name="T39" fmla="*/ 48 h 60"/>
                <a:gd name="T40" fmla="*/ 27 w 94"/>
                <a:gd name="T41" fmla="*/ 48 h 60"/>
                <a:gd name="T42" fmla="*/ 31 w 94"/>
                <a:gd name="T43" fmla="*/ 55 h 60"/>
                <a:gd name="T44" fmla="*/ 36 w 94"/>
                <a:gd name="T45" fmla="*/ 58 h 60"/>
                <a:gd name="T46" fmla="*/ 41 w 94"/>
                <a:gd name="T47" fmla="*/ 60 h 60"/>
                <a:gd name="T48" fmla="*/ 48 w 94"/>
                <a:gd name="T49" fmla="*/ 60 h 60"/>
                <a:gd name="T50" fmla="*/ 60 w 94"/>
                <a:gd name="T51" fmla="*/ 60 h 60"/>
                <a:gd name="T52" fmla="*/ 68 w 94"/>
                <a:gd name="T53" fmla="*/ 58 h 60"/>
                <a:gd name="T54" fmla="*/ 68 w 94"/>
                <a:gd name="T55" fmla="*/ 58 h 60"/>
                <a:gd name="T56" fmla="*/ 78 w 94"/>
                <a:gd name="T57" fmla="*/ 55 h 60"/>
                <a:gd name="T58" fmla="*/ 83 w 94"/>
                <a:gd name="T59" fmla="*/ 51 h 60"/>
                <a:gd name="T60" fmla="*/ 89 w 94"/>
                <a:gd name="T61" fmla="*/ 48 h 60"/>
                <a:gd name="T62" fmla="*/ 92 w 94"/>
                <a:gd name="T63" fmla="*/ 43 h 60"/>
                <a:gd name="T64" fmla="*/ 94 w 94"/>
                <a:gd name="T65" fmla="*/ 39 h 60"/>
                <a:gd name="T66" fmla="*/ 90 w 94"/>
                <a:gd name="T67" fmla="*/ 34 h 60"/>
                <a:gd name="T68" fmla="*/ 82 w 94"/>
                <a:gd name="T69" fmla="*/ 29 h 60"/>
                <a:gd name="T70" fmla="*/ 82 w 94"/>
                <a:gd name="T7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60">
                  <a:moveTo>
                    <a:pt x="82" y="29"/>
                  </a:moveTo>
                  <a:lnTo>
                    <a:pt x="82" y="29"/>
                  </a:lnTo>
                  <a:lnTo>
                    <a:pt x="61" y="21"/>
                  </a:lnTo>
                  <a:lnTo>
                    <a:pt x="46" y="14"/>
                  </a:lnTo>
                  <a:lnTo>
                    <a:pt x="34" y="9"/>
                  </a:lnTo>
                  <a:lnTo>
                    <a:pt x="29" y="7"/>
                  </a:lnTo>
                  <a:lnTo>
                    <a:pt x="27" y="4"/>
                  </a:lnTo>
                  <a:lnTo>
                    <a:pt x="27" y="4"/>
                  </a:lnTo>
                  <a:lnTo>
                    <a:pt x="22" y="0"/>
                  </a:lnTo>
                  <a:lnTo>
                    <a:pt x="16" y="0"/>
                  </a:lnTo>
                  <a:lnTo>
                    <a:pt x="10" y="0"/>
                  </a:lnTo>
                  <a:lnTo>
                    <a:pt x="5" y="4"/>
                  </a:lnTo>
                  <a:lnTo>
                    <a:pt x="5" y="4"/>
                  </a:lnTo>
                  <a:lnTo>
                    <a:pt x="0" y="12"/>
                  </a:lnTo>
                  <a:lnTo>
                    <a:pt x="0" y="16"/>
                  </a:lnTo>
                  <a:lnTo>
                    <a:pt x="2" y="17"/>
                  </a:lnTo>
                  <a:lnTo>
                    <a:pt x="2" y="17"/>
                  </a:lnTo>
                  <a:lnTo>
                    <a:pt x="12" y="26"/>
                  </a:lnTo>
                  <a:lnTo>
                    <a:pt x="21" y="36"/>
                  </a:lnTo>
                  <a:lnTo>
                    <a:pt x="27" y="48"/>
                  </a:lnTo>
                  <a:lnTo>
                    <a:pt x="27" y="48"/>
                  </a:lnTo>
                  <a:lnTo>
                    <a:pt x="31" y="55"/>
                  </a:lnTo>
                  <a:lnTo>
                    <a:pt x="36" y="58"/>
                  </a:lnTo>
                  <a:lnTo>
                    <a:pt x="41" y="60"/>
                  </a:lnTo>
                  <a:lnTo>
                    <a:pt x="48" y="60"/>
                  </a:lnTo>
                  <a:lnTo>
                    <a:pt x="60" y="60"/>
                  </a:lnTo>
                  <a:lnTo>
                    <a:pt x="68" y="58"/>
                  </a:lnTo>
                  <a:lnTo>
                    <a:pt x="68" y="58"/>
                  </a:lnTo>
                  <a:lnTo>
                    <a:pt x="78" y="55"/>
                  </a:lnTo>
                  <a:lnTo>
                    <a:pt x="83" y="51"/>
                  </a:lnTo>
                  <a:lnTo>
                    <a:pt x="89" y="48"/>
                  </a:lnTo>
                  <a:lnTo>
                    <a:pt x="92" y="43"/>
                  </a:lnTo>
                  <a:lnTo>
                    <a:pt x="94" y="39"/>
                  </a:lnTo>
                  <a:lnTo>
                    <a:pt x="90" y="34"/>
                  </a:lnTo>
                  <a:lnTo>
                    <a:pt x="82" y="29"/>
                  </a:lnTo>
                  <a:lnTo>
                    <a:pt x="82" y="29"/>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0" name="Freeform 116">
              <a:extLst>
                <a:ext uri="{FF2B5EF4-FFF2-40B4-BE49-F238E27FC236}">
                  <a16:creationId xmlns:a16="http://schemas.microsoft.com/office/drawing/2014/main" id="{AAD31095-EB7A-4B8C-A10B-AC3EE87BD0B7}"/>
                </a:ext>
              </a:extLst>
            </p:cNvPr>
            <p:cNvSpPr>
              <a:spLocks/>
            </p:cNvSpPr>
            <p:nvPr/>
          </p:nvSpPr>
          <p:spPr bwMode="auto">
            <a:xfrm>
              <a:off x="10652357" y="3398188"/>
              <a:ext cx="54169" cy="37771"/>
            </a:xfrm>
            <a:custGeom>
              <a:avLst/>
              <a:gdLst>
                <a:gd name="T0" fmla="*/ 30 w 30"/>
                <a:gd name="T1" fmla="*/ 13 h 23"/>
                <a:gd name="T2" fmla="*/ 23 w 30"/>
                <a:gd name="T3" fmla="*/ 23 h 23"/>
                <a:gd name="T4" fmla="*/ 23 w 30"/>
                <a:gd name="T5" fmla="*/ 23 h 23"/>
                <a:gd name="T6" fmla="*/ 22 w 30"/>
                <a:gd name="T7" fmla="*/ 22 h 23"/>
                <a:gd name="T8" fmla="*/ 22 w 30"/>
                <a:gd name="T9" fmla="*/ 22 h 23"/>
                <a:gd name="T10" fmla="*/ 15 w 30"/>
                <a:gd name="T11" fmla="*/ 20 h 23"/>
                <a:gd name="T12" fmla="*/ 15 w 30"/>
                <a:gd name="T13" fmla="*/ 20 h 23"/>
                <a:gd name="T14" fmla="*/ 10 w 30"/>
                <a:gd name="T15" fmla="*/ 15 h 23"/>
                <a:gd name="T16" fmla="*/ 8 w 30"/>
                <a:gd name="T17" fmla="*/ 13 h 23"/>
                <a:gd name="T18" fmla="*/ 5 w 30"/>
                <a:gd name="T19" fmla="*/ 12 h 23"/>
                <a:gd name="T20" fmla="*/ 5 w 30"/>
                <a:gd name="T21" fmla="*/ 12 h 23"/>
                <a:gd name="T22" fmla="*/ 1 w 30"/>
                <a:gd name="T23" fmla="*/ 12 h 23"/>
                <a:gd name="T24" fmla="*/ 1 w 30"/>
                <a:gd name="T25" fmla="*/ 12 h 23"/>
                <a:gd name="T26" fmla="*/ 0 w 30"/>
                <a:gd name="T27" fmla="*/ 10 h 23"/>
                <a:gd name="T28" fmla="*/ 6 w 30"/>
                <a:gd name="T29" fmla="*/ 0 h 23"/>
                <a:gd name="T30" fmla="*/ 30 w 30"/>
                <a:gd name="T3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3">
                  <a:moveTo>
                    <a:pt x="30" y="13"/>
                  </a:moveTo>
                  <a:lnTo>
                    <a:pt x="23" y="23"/>
                  </a:lnTo>
                  <a:lnTo>
                    <a:pt x="23" y="23"/>
                  </a:lnTo>
                  <a:lnTo>
                    <a:pt x="22" y="22"/>
                  </a:lnTo>
                  <a:lnTo>
                    <a:pt x="22" y="22"/>
                  </a:lnTo>
                  <a:lnTo>
                    <a:pt x="15" y="20"/>
                  </a:lnTo>
                  <a:lnTo>
                    <a:pt x="15" y="20"/>
                  </a:lnTo>
                  <a:lnTo>
                    <a:pt x="10" y="15"/>
                  </a:lnTo>
                  <a:lnTo>
                    <a:pt x="8" y="13"/>
                  </a:lnTo>
                  <a:lnTo>
                    <a:pt x="5" y="12"/>
                  </a:lnTo>
                  <a:lnTo>
                    <a:pt x="5" y="12"/>
                  </a:lnTo>
                  <a:lnTo>
                    <a:pt x="1" y="12"/>
                  </a:lnTo>
                  <a:lnTo>
                    <a:pt x="1" y="12"/>
                  </a:lnTo>
                  <a:lnTo>
                    <a:pt x="0" y="10"/>
                  </a:lnTo>
                  <a:lnTo>
                    <a:pt x="6" y="0"/>
                  </a:lnTo>
                  <a:lnTo>
                    <a:pt x="30" y="13"/>
                  </a:lnTo>
                  <a:close/>
                </a:path>
              </a:pathLst>
            </a:custGeom>
            <a:solidFill>
              <a:schemeClr val="bg1">
                <a:lumMod val="85000"/>
              </a:schemeClr>
            </a:solidFill>
            <a:ln w="31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851464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C90225DBEE6347AC5C84ABF0193F58" ma:contentTypeVersion="2" ma:contentTypeDescription="Create a new document." ma:contentTypeScope="" ma:versionID="04006489a417eeadcd729f44922353dc">
  <xsd:schema xmlns:xsd="http://www.w3.org/2001/XMLSchema" xmlns:xs="http://www.w3.org/2001/XMLSchema" xmlns:p="http://schemas.microsoft.com/office/2006/metadata/properties" xmlns:ns1="http://schemas.microsoft.com/sharepoint/v3" xmlns:ns2="d058b11a-67d7-4136-b6ae-5d88ecd55aa2" xmlns:ns3="520c060f-97a0-40a0-a79f-690e6de9843e" targetNamespace="http://schemas.microsoft.com/office/2006/metadata/properties" ma:root="true" ma:fieldsID="b7970f80eed95301f6f6c98fc5a3aeb4" ns1:_="" ns2:_="" ns3:_="">
    <xsd:import namespace="http://schemas.microsoft.com/sharepoint/v3"/>
    <xsd:import namespace="d058b11a-67d7-4136-b6ae-5d88ecd55aa2"/>
    <xsd:import namespace="520c060f-97a0-40a0-a79f-690e6de9843e"/>
    <xsd:element name="properties">
      <xsd:complexType>
        <xsd:sequence>
          <xsd:element name="documentManagement">
            <xsd:complexType>
              <xsd:all>
                <xsd:element ref="ns2:_dlc_DocId" minOccurs="0"/>
                <xsd:element ref="ns2:_dlc_DocIdUrl" minOccurs="0"/>
                <xsd:element ref="ns2:_dlc_DocIdPersistId" minOccurs="0"/>
                <xsd:element ref="ns1:Body" minOccurs="0"/>
                <xsd:element ref="ns3:SERequisitionOwn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Body" ma:index="11" nillable="true" ma:displayName="Description" ma:internalName="Bod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58b11a-67d7-4136-b6ae-5d88ecd55a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20c060f-97a0-40a0-a79f-690e6de9843e" elementFormDefault="qualified">
    <xsd:import namespace="http://schemas.microsoft.com/office/2006/documentManagement/types"/>
    <xsd:import namespace="http://schemas.microsoft.com/office/infopath/2007/PartnerControls"/>
    <xsd:element name="SERequisitionOwners" ma:index="12" nillable="true" ma:displayName="Owners" ma:description="Use this field to add individuals that can add and edit documents for this event." ma:list="UserInfo" ma:internalName="SERequisitionOwn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Body xmlns="http://schemas.microsoft.com/sharepoint/v3" xsi:nil="true"/>
    <_dlc_DocId xmlns="d058b11a-67d7-4136-b6ae-5d88ecd55aa2">ADKYX5WU2SWC-1597529134-52</_dlc_DocId>
    <_dlc_DocIdUrl xmlns="d058b11a-67d7-4136-b6ae-5d88ecd55aa2">
      <Url>http://portal.doas.ga.gov/spd/sdr/2020%20Dental%20Benefits%20214/_layouts/15/DocIdRedir.aspx?ID=ADKYX5WU2SWC-1597529134-52</Url>
      <Description>ADKYX5WU2SWC-1597529134-52</Description>
    </_dlc_DocIdUrl>
    <SERequisitionOwners xmlns="520c060f-97a0-40a0-a79f-690e6de9843e">
      <UserInfo>
        <DisplayName/>
        <AccountId xsi:nil="true"/>
        <AccountType/>
      </UserInfo>
    </SERequisitionOwners>
  </documentManagement>
</p:properties>
</file>

<file path=customXml/itemProps1.xml><?xml version="1.0" encoding="utf-8"?>
<ds:datastoreItem xmlns:ds="http://schemas.openxmlformats.org/officeDocument/2006/customXml" ds:itemID="{0C755B73-BF56-490C-A218-C786218E09AE}">
  <ds:schemaRefs>
    <ds:schemaRef ds:uri="http://schemas.microsoft.com/sharepoint/events"/>
  </ds:schemaRefs>
</ds:datastoreItem>
</file>

<file path=customXml/itemProps2.xml><?xml version="1.0" encoding="utf-8"?>
<ds:datastoreItem xmlns:ds="http://schemas.openxmlformats.org/officeDocument/2006/customXml" ds:itemID="{02E76876-3C6A-4D77-829D-73F1BC2A8464}">
  <ds:schemaRefs>
    <ds:schemaRef ds:uri="http://schemas.microsoft.com/sharepoint/v3/contenttype/forms"/>
  </ds:schemaRefs>
</ds:datastoreItem>
</file>

<file path=customXml/itemProps3.xml><?xml version="1.0" encoding="utf-8"?>
<ds:datastoreItem xmlns:ds="http://schemas.openxmlformats.org/officeDocument/2006/customXml" ds:itemID="{46582FC0-29AC-4063-9E7F-6FFE18E21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58b11a-67d7-4136-b6ae-5d88ecd55aa2"/>
    <ds:schemaRef ds:uri="520c060f-97a0-40a0-a79f-690e6de98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47D0C4-35D0-48ED-8A35-465215C55582}">
  <ds:schemaRefs>
    <ds:schemaRef ds:uri="http://schemas.microsoft.com/office/2006/metadata/properties"/>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520c060f-97a0-40a0-a79f-690e6de9843e"/>
    <ds:schemaRef ds:uri="d058b11a-67d7-4136-b6ae-5d88ecd55a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6632</TotalTime>
  <Words>2654</Words>
  <Application>Microsoft Office PowerPoint</Application>
  <PresentationFormat>Widescreen</PresentationFormat>
  <Paragraphs>319</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Participating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Craft, Gary</dc:creator>
  <cp:lastModifiedBy>Peter Herbert</cp:lastModifiedBy>
  <cp:revision>145</cp:revision>
  <dcterms:created xsi:type="dcterms:W3CDTF">2017-03-29T19:30:40Z</dcterms:created>
  <dcterms:modified xsi:type="dcterms:W3CDTF">2020-10-16T19:22:49Z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0x01010002C90225DBEE6347AC5C84ABF0193F58</vt:lpwstr>
  </property>
  <property fmtid="{D5CDD505-2E9C-101B-9397-08002B2CF9AE}" pid="3" name="_dlc_DocIdItemGuid">
    <vt:lpwstr>d02a6b68-98be-4c85-88d7-6eb7f3950c01</vt:lpwstr>
  </property>
</Properties>
</file>